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2" r:id="rId1"/>
    <p:sldMasterId id="2147483683" r:id="rId2"/>
  </p:sldMasterIdLst>
  <p:notesMasterIdLst>
    <p:notesMasterId r:id="rId15"/>
  </p:notesMasterIdLst>
  <p:sldIdLst>
    <p:sldId id="256" r:id="rId3"/>
    <p:sldId id="257" r:id="rId4"/>
    <p:sldId id="259" r:id="rId5"/>
    <p:sldId id="258" r:id="rId6"/>
    <p:sldId id="267" r:id="rId7"/>
    <p:sldId id="278" r:id="rId8"/>
    <p:sldId id="279" r:id="rId9"/>
    <p:sldId id="281" r:id="rId10"/>
    <p:sldId id="282" r:id="rId11"/>
    <p:sldId id="284" r:id="rId12"/>
    <p:sldId id="283" r:id="rId13"/>
    <p:sldId id="276" r:id="rId14"/>
  </p:sldIdLst>
  <p:sldSz cx="9144000" cy="5143500" type="screen16x9"/>
  <p:notesSz cx="6858000" cy="9144000"/>
  <p:embeddedFontLst>
    <p:embeddedFont>
      <p:font typeface="Montserrat" pitchFamily="2" charset="77"/>
      <p:regular r:id="rId16"/>
      <p:bold r:id="rId17"/>
      <p:italic r:id="rId18"/>
      <p:boldItalic r:id="rId19"/>
    </p:embeddedFont>
    <p:embeddedFont>
      <p:font typeface="Montserrat Black" panose="020F0502020204030204" pitchFamily="34" charset="0"/>
      <p:bold r:id="rId20"/>
      <p:italic r:id="rId21"/>
      <p:boldItalic r:id="rId22"/>
    </p:embeddedFont>
    <p:embeddedFont>
      <p:font typeface="Montserrat ExtraBold" panose="020F0502020204030204" pitchFamily="34" charset="0"/>
      <p:bold r:id="rId23"/>
      <p:italic r:id="rId24"/>
      <p:boldItalic r:id="rId2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4744"/>
    <p:restoredTop sz="94684"/>
  </p:normalViewPr>
  <p:slideViewPr>
    <p:cSldViewPr snapToGrid="0">
      <p:cViewPr varScale="1">
        <p:scale>
          <a:sx n="147" d="100"/>
          <a:sy n="147" d="100"/>
        </p:scale>
        <p:origin x="208" y="27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font" Target="fonts/font3.fntdata"/><Relationship Id="rId26"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font" Target="fonts/font6.fntdata"/><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font" Target="fonts/font2.fntdata"/><Relationship Id="rId25" Type="http://schemas.openxmlformats.org/officeDocument/2006/relationships/font" Target="fonts/font10.fntdata"/><Relationship Id="rId2" Type="http://schemas.openxmlformats.org/officeDocument/2006/relationships/slideMaster" Target="slideMasters/slideMaster2.xml"/><Relationship Id="rId16" Type="http://schemas.openxmlformats.org/officeDocument/2006/relationships/font" Target="fonts/font1.fntdata"/><Relationship Id="rId20" Type="http://schemas.openxmlformats.org/officeDocument/2006/relationships/font" Target="fonts/font5.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9.fntdata"/><Relationship Id="rId5" Type="http://schemas.openxmlformats.org/officeDocument/2006/relationships/slide" Target="slides/slide3.xml"/><Relationship Id="rId15" Type="http://schemas.openxmlformats.org/officeDocument/2006/relationships/notesMaster" Target="notesMasters/notesMaster1.xml"/><Relationship Id="rId23" Type="http://schemas.openxmlformats.org/officeDocument/2006/relationships/font" Target="fonts/font8.fntdata"/><Relationship Id="rId28"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font" Target="fonts/font4.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font" Target="fonts/font7.fntdata"/><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1f9b7aec509_1_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1f9b7aec509_1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80aeea1a29_1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80aeea1a29_1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039204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1f9b7aec509_1_3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1f9b7aec509_1_3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608652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806743487f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806743487f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80aeea1a29_1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80aeea1a29_1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806743487f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806743487f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80aeea1a29_1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80aeea1a29_1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893345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80aeea1a29_1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80aeea1a29_1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993964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80aeea1a29_1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80aeea1a29_1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927906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80aeea1a29_1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80aeea1a29_1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964900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80aeea1a29_1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80aeea1a29_1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1033132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rgbClr val="57068C"/>
        </a:solidFill>
        <a:effectLst/>
      </p:bgPr>
    </p:bg>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blip>
          <a:stretch>
            <a:fillRect/>
          </a:stretch>
        </p:blipFill>
        <p:spPr>
          <a:xfrm>
            <a:off x="0" y="0"/>
            <a:ext cx="9144000" cy="5143500"/>
          </a:xfrm>
          <a:prstGeom prst="rect">
            <a:avLst/>
          </a:prstGeom>
          <a:noFill/>
          <a:ln>
            <a:noFill/>
          </a:ln>
        </p:spPr>
      </p:pic>
      <p:sp>
        <p:nvSpPr>
          <p:cNvPr id="10" name="Google Shape;10;p2"/>
          <p:cNvSpPr txBox="1">
            <a:spLocks noGrp="1"/>
          </p:cNvSpPr>
          <p:nvPr>
            <p:ph type="title"/>
          </p:nvPr>
        </p:nvSpPr>
        <p:spPr>
          <a:xfrm>
            <a:off x="316949" y="1243943"/>
            <a:ext cx="8265600" cy="1909800"/>
          </a:xfrm>
          <a:prstGeom prst="rect">
            <a:avLst/>
          </a:prstGeom>
        </p:spPr>
        <p:txBody>
          <a:bodyPr spcFirstLastPara="1" wrap="square" lIns="91425" tIns="91425" rIns="91425" bIns="91425" anchor="b" anchorCtr="0">
            <a:noAutofit/>
          </a:bodyPr>
          <a:lstStyle>
            <a:lvl1pPr lvl="0">
              <a:lnSpc>
                <a:spcPct val="80000"/>
              </a:lnSpc>
              <a:spcBef>
                <a:spcPts val="0"/>
              </a:spcBef>
              <a:spcAft>
                <a:spcPts val="0"/>
              </a:spcAft>
              <a:buNone/>
              <a:defRPr sz="7600">
                <a:solidFill>
                  <a:schemeClr val="lt1"/>
                </a:solidFill>
                <a:latin typeface="Montserrat Black"/>
                <a:ea typeface="Montserrat Black"/>
                <a:cs typeface="Montserrat Black"/>
                <a:sym typeface="Montserrat Black"/>
              </a:defRPr>
            </a:lvl1pPr>
            <a:lvl2pPr lvl="1">
              <a:spcBef>
                <a:spcPts val="0"/>
              </a:spcBef>
              <a:spcAft>
                <a:spcPts val="0"/>
              </a:spcAft>
              <a:buNone/>
              <a:defRPr>
                <a:solidFill>
                  <a:schemeClr val="lt1"/>
                </a:solidFill>
                <a:latin typeface="Montserrat"/>
                <a:ea typeface="Montserrat"/>
                <a:cs typeface="Montserrat"/>
                <a:sym typeface="Montserrat"/>
              </a:defRPr>
            </a:lvl2pPr>
            <a:lvl3pPr lvl="2">
              <a:spcBef>
                <a:spcPts val="0"/>
              </a:spcBef>
              <a:spcAft>
                <a:spcPts val="0"/>
              </a:spcAft>
              <a:buNone/>
              <a:defRPr>
                <a:solidFill>
                  <a:schemeClr val="lt1"/>
                </a:solidFill>
                <a:latin typeface="Montserrat"/>
                <a:ea typeface="Montserrat"/>
                <a:cs typeface="Montserrat"/>
                <a:sym typeface="Montserrat"/>
              </a:defRPr>
            </a:lvl3pPr>
            <a:lvl4pPr lvl="3">
              <a:spcBef>
                <a:spcPts val="0"/>
              </a:spcBef>
              <a:spcAft>
                <a:spcPts val="0"/>
              </a:spcAft>
              <a:buNone/>
              <a:defRPr>
                <a:solidFill>
                  <a:schemeClr val="lt1"/>
                </a:solidFill>
                <a:latin typeface="Montserrat"/>
                <a:ea typeface="Montserrat"/>
                <a:cs typeface="Montserrat"/>
                <a:sym typeface="Montserrat"/>
              </a:defRPr>
            </a:lvl4pPr>
            <a:lvl5pPr lvl="4">
              <a:spcBef>
                <a:spcPts val="0"/>
              </a:spcBef>
              <a:spcAft>
                <a:spcPts val="0"/>
              </a:spcAft>
              <a:buNone/>
              <a:defRPr>
                <a:solidFill>
                  <a:schemeClr val="lt1"/>
                </a:solidFill>
                <a:latin typeface="Montserrat"/>
                <a:ea typeface="Montserrat"/>
                <a:cs typeface="Montserrat"/>
                <a:sym typeface="Montserrat"/>
              </a:defRPr>
            </a:lvl5pPr>
            <a:lvl6pPr lvl="5">
              <a:spcBef>
                <a:spcPts val="0"/>
              </a:spcBef>
              <a:spcAft>
                <a:spcPts val="0"/>
              </a:spcAft>
              <a:buNone/>
              <a:defRPr>
                <a:solidFill>
                  <a:schemeClr val="lt1"/>
                </a:solidFill>
                <a:latin typeface="Montserrat"/>
                <a:ea typeface="Montserrat"/>
                <a:cs typeface="Montserrat"/>
                <a:sym typeface="Montserrat"/>
              </a:defRPr>
            </a:lvl6pPr>
            <a:lvl7pPr lvl="6">
              <a:spcBef>
                <a:spcPts val="0"/>
              </a:spcBef>
              <a:spcAft>
                <a:spcPts val="0"/>
              </a:spcAft>
              <a:buNone/>
              <a:defRPr>
                <a:solidFill>
                  <a:schemeClr val="lt1"/>
                </a:solidFill>
                <a:latin typeface="Montserrat"/>
                <a:ea typeface="Montserrat"/>
                <a:cs typeface="Montserrat"/>
                <a:sym typeface="Montserrat"/>
              </a:defRPr>
            </a:lvl7pPr>
            <a:lvl8pPr lvl="7">
              <a:spcBef>
                <a:spcPts val="0"/>
              </a:spcBef>
              <a:spcAft>
                <a:spcPts val="0"/>
              </a:spcAft>
              <a:buNone/>
              <a:defRPr>
                <a:solidFill>
                  <a:schemeClr val="lt1"/>
                </a:solidFill>
                <a:latin typeface="Montserrat"/>
                <a:ea typeface="Montserrat"/>
                <a:cs typeface="Montserrat"/>
                <a:sym typeface="Montserrat"/>
              </a:defRPr>
            </a:lvl8pPr>
            <a:lvl9pPr lvl="8">
              <a:spcBef>
                <a:spcPts val="0"/>
              </a:spcBef>
              <a:spcAft>
                <a:spcPts val="0"/>
              </a:spcAft>
              <a:buNone/>
              <a:defRPr>
                <a:solidFill>
                  <a:schemeClr val="lt1"/>
                </a:solidFill>
                <a:latin typeface="Montserrat"/>
                <a:ea typeface="Montserrat"/>
                <a:cs typeface="Montserrat"/>
                <a:sym typeface="Montserrat"/>
              </a:defRPr>
            </a:lvl9pPr>
          </a:lstStyle>
          <a:p>
            <a:endParaRPr/>
          </a:p>
        </p:txBody>
      </p:sp>
      <p:sp>
        <p:nvSpPr>
          <p:cNvPr id="11" name="Google Shape;11;p2"/>
          <p:cNvSpPr txBox="1">
            <a:spLocks noGrp="1"/>
          </p:cNvSpPr>
          <p:nvPr>
            <p:ph type="subTitle" idx="1"/>
          </p:nvPr>
        </p:nvSpPr>
        <p:spPr>
          <a:xfrm>
            <a:off x="307600" y="3119750"/>
            <a:ext cx="4761000" cy="779400"/>
          </a:xfrm>
          <a:prstGeom prst="rect">
            <a:avLst/>
          </a:prstGeom>
        </p:spPr>
        <p:txBody>
          <a:bodyPr spcFirstLastPara="1" wrap="square" lIns="91425" tIns="91425" rIns="91425" bIns="91425" anchor="t" anchorCtr="0">
            <a:noAutofit/>
          </a:bodyPr>
          <a:lstStyle>
            <a:lvl1pPr lvl="0">
              <a:spcBef>
                <a:spcPts val="0"/>
              </a:spcBef>
              <a:spcAft>
                <a:spcPts val="0"/>
              </a:spcAft>
              <a:buNone/>
              <a:defRPr sz="2000">
                <a:solidFill>
                  <a:srgbClr val="FFFFFF"/>
                </a:solidFill>
              </a:defRPr>
            </a:lvl1pPr>
            <a:lvl2pPr lvl="1">
              <a:spcBef>
                <a:spcPts val="1600"/>
              </a:spcBef>
              <a:spcAft>
                <a:spcPts val="0"/>
              </a:spcAft>
              <a:buNone/>
              <a:defRPr/>
            </a:lvl2pPr>
            <a:lvl3pPr lvl="2">
              <a:spcBef>
                <a:spcPts val="1600"/>
              </a:spcBef>
              <a:spcAft>
                <a:spcPts val="0"/>
              </a:spcAft>
              <a:buNone/>
              <a:defRPr/>
            </a:lvl3pPr>
            <a:lvl4pPr lvl="3">
              <a:spcBef>
                <a:spcPts val="1600"/>
              </a:spcBef>
              <a:spcAft>
                <a:spcPts val="0"/>
              </a:spcAft>
              <a:buNone/>
              <a:defRPr/>
            </a:lvl4pPr>
            <a:lvl5pPr lvl="4">
              <a:spcBef>
                <a:spcPts val="1600"/>
              </a:spcBef>
              <a:spcAft>
                <a:spcPts val="0"/>
              </a:spcAft>
              <a:buNone/>
              <a:defRPr/>
            </a:lvl5pPr>
            <a:lvl6pPr lvl="5">
              <a:spcBef>
                <a:spcPts val="1600"/>
              </a:spcBef>
              <a:spcAft>
                <a:spcPts val="0"/>
              </a:spcAft>
              <a:buNone/>
              <a:defRPr/>
            </a:lvl6pPr>
            <a:lvl7pPr lvl="6">
              <a:spcBef>
                <a:spcPts val="1600"/>
              </a:spcBef>
              <a:spcAft>
                <a:spcPts val="0"/>
              </a:spcAft>
              <a:buNone/>
              <a:defRPr/>
            </a:lvl7pPr>
            <a:lvl8pPr lvl="7">
              <a:spcBef>
                <a:spcPts val="1600"/>
              </a:spcBef>
              <a:spcAft>
                <a:spcPts val="0"/>
              </a:spcAft>
              <a:buNone/>
              <a:defRPr/>
            </a:lvl8pPr>
            <a:lvl9pPr lvl="8">
              <a:spcBef>
                <a:spcPts val="1600"/>
              </a:spcBef>
              <a:spcAft>
                <a:spcPts val="1600"/>
              </a:spcAft>
              <a:buNone/>
              <a:defRPr/>
            </a:lvl9pPr>
          </a:lstStyle>
          <a:p>
            <a:endParaRPr/>
          </a:p>
        </p:txBody>
      </p:sp>
      <p:sp>
        <p:nvSpPr>
          <p:cNvPr id="12" name="Google Shape;12;p2"/>
          <p:cNvSpPr txBox="1">
            <a:spLocks noGrp="1"/>
          </p:cNvSpPr>
          <p:nvPr>
            <p:ph type="body" idx="2"/>
          </p:nvPr>
        </p:nvSpPr>
        <p:spPr>
          <a:xfrm>
            <a:off x="307600" y="4145050"/>
            <a:ext cx="2436000" cy="657600"/>
          </a:xfrm>
          <a:prstGeom prst="rect">
            <a:avLst/>
          </a:prstGeom>
        </p:spPr>
        <p:txBody>
          <a:bodyPr spcFirstLastPara="1" wrap="square" lIns="91425" tIns="91425" rIns="91425" bIns="91425" anchor="t" anchorCtr="0">
            <a:noAutofit/>
          </a:bodyPr>
          <a:lstStyle>
            <a:lvl1pPr marL="457200" lvl="0" indent="-298450">
              <a:lnSpc>
                <a:spcPct val="125000"/>
              </a:lnSpc>
              <a:spcBef>
                <a:spcPts val="0"/>
              </a:spcBef>
              <a:spcAft>
                <a:spcPts val="0"/>
              </a:spcAft>
              <a:buClr>
                <a:srgbClr val="FFFFFF"/>
              </a:buClr>
              <a:buSzPts val="1100"/>
              <a:buFont typeface="Montserrat ExtraBold"/>
              <a:buChar char="●"/>
              <a:defRPr sz="1100">
                <a:solidFill>
                  <a:srgbClr val="FFFFFF"/>
                </a:solidFill>
                <a:latin typeface="Montserrat ExtraBold"/>
                <a:ea typeface="Montserrat ExtraBold"/>
                <a:cs typeface="Montserrat ExtraBold"/>
                <a:sym typeface="Montserrat ExtraBold"/>
              </a:defRPr>
            </a:lvl1pPr>
            <a:lvl2pPr marL="914400" lvl="1" indent="-317500">
              <a:lnSpc>
                <a:spcPct val="125000"/>
              </a:lnSpc>
              <a:spcBef>
                <a:spcPts val="0"/>
              </a:spcBef>
              <a:spcAft>
                <a:spcPts val="0"/>
              </a:spcAft>
              <a:buClr>
                <a:srgbClr val="FFFFFF"/>
              </a:buClr>
              <a:buSzPts val="1400"/>
              <a:buChar char="○"/>
              <a:defRPr>
                <a:solidFill>
                  <a:srgbClr val="FFFFFF"/>
                </a:solidFill>
              </a:defRPr>
            </a:lvl2pPr>
            <a:lvl3pPr marL="1371600" lvl="2" indent="-317500">
              <a:lnSpc>
                <a:spcPct val="125000"/>
              </a:lnSpc>
              <a:spcBef>
                <a:spcPts val="0"/>
              </a:spcBef>
              <a:spcAft>
                <a:spcPts val="0"/>
              </a:spcAft>
              <a:buClr>
                <a:srgbClr val="FFFFFF"/>
              </a:buClr>
              <a:buSzPts val="1400"/>
              <a:buChar char="■"/>
              <a:defRPr>
                <a:solidFill>
                  <a:srgbClr val="FFFFFF"/>
                </a:solidFill>
              </a:defRPr>
            </a:lvl3pPr>
            <a:lvl4pPr marL="1828800" lvl="3" indent="-317500">
              <a:lnSpc>
                <a:spcPct val="125000"/>
              </a:lnSpc>
              <a:spcBef>
                <a:spcPts val="0"/>
              </a:spcBef>
              <a:spcAft>
                <a:spcPts val="0"/>
              </a:spcAft>
              <a:buClr>
                <a:srgbClr val="FFFFFF"/>
              </a:buClr>
              <a:buSzPts val="1400"/>
              <a:buChar char="●"/>
              <a:defRPr>
                <a:solidFill>
                  <a:srgbClr val="FFFFFF"/>
                </a:solidFill>
              </a:defRPr>
            </a:lvl4pPr>
            <a:lvl5pPr marL="2286000" lvl="4" indent="-317500">
              <a:lnSpc>
                <a:spcPct val="125000"/>
              </a:lnSpc>
              <a:spcBef>
                <a:spcPts val="0"/>
              </a:spcBef>
              <a:spcAft>
                <a:spcPts val="0"/>
              </a:spcAft>
              <a:buClr>
                <a:srgbClr val="FFFFFF"/>
              </a:buClr>
              <a:buSzPts val="1400"/>
              <a:buChar char="○"/>
              <a:defRPr>
                <a:solidFill>
                  <a:srgbClr val="FFFFFF"/>
                </a:solidFill>
              </a:defRPr>
            </a:lvl5pPr>
            <a:lvl6pPr marL="2743200" lvl="5" indent="-317500">
              <a:lnSpc>
                <a:spcPct val="125000"/>
              </a:lnSpc>
              <a:spcBef>
                <a:spcPts val="0"/>
              </a:spcBef>
              <a:spcAft>
                <a:spcPts val="0"/>
              </a:spcAft>
              <a:buClr>
                <a:srgbClr val="FFFFFF"/>
              </a:buClr>
              <a:buSzPts val="1400"/>
              <a:buChar char="■"/>
              <a:defRPr>
                <a:solidFill>
                  <a:srgbClr val="FFFFFF"/>
                </a:solidFill>
              </a:defRPr>
            </a:lvl6pPr>
            <a:lvl7pPr marL="3200400" lvl="6" indent="-317500">
              <a:lnSpc>
                <a:spcPct val="125000"/>
              </a:lnSpc>
              <a:spcBef>
                <a:spcPts val="0"/>
              </a:spcBef>
              <a:spcAft>
                <a:spcPts val="0"/>
              </a:spcAft>
              <a:buClr>
                <a:srgbClr val="FFFFFF"/>
              </a:buClr>
              <a:buSzPts val="1400"/>
              <a:buChar char="●"/>
              <a:defRPr>
                <a:solidFill>
                  <a:srgbClr val="FFFFFF"/>
                </a:solidFill>
              </a:defRPr>
            </a:lvl7pPr>
            <a:lvl8pPr marL="3657600" lvl="7" indent="-317500">
              <a:lnSpc>
                <a:spcPct val="125000"/>
              </a:lnSpc>
              <a:spcBef>
                <a:spcPts val="0"/>
              </a:spcBef>
              <a:spcAft>
                <a:spcPts val="0"/>
              </a:spcAft>
              <a:buClr>
                <a:srgbClr val="FFFFFF"/>
              </a:buClr>
              <a:buSzPts val="1400"/>
              <a:buChar char="○"/>
              <a:defRPr>
                <a:solidFill>
                  <a:srgbClr val="FFFFFF"/>
                </a:solidFill>
              </a:defRPr>
            </a:lvl8pPr>
            <a:lvl9pPr marL="4114800" lvl="8" indent="-317500">
              <a:lnSpc>
                <a:spcPct val="125000"/>
              </a:lnSpc>
              <a:spcBef>
                <a:spcPts val="0"/>
              </a:spcBef>
              <a:spcAft>
                <a:spcPts val="0"/>
              </a:spcAft>
              <a:buClr>
                <a:srgbClr val="FFFFFF"/>
              </a:buClr>
              <a:buSzPts val="1400"/>
              <a:buChar char="■"/>
              <a:defRPr>
                <a:solidFill>
                  <a:srgbClr val="FFFFFF"/>
                </a:solidFill>
              </a:defRPr>
            </a:lvl9pPr>
          </a:lstStyle>
          <a:p>
            <a:endParaRPr/>
          </a:p>
        </p:txBody>
      </p:sp>
      <p:pic>
        <p:nvPicPr>
          <p:cNvPr id="13" name="Google Shape;13;p2"/>
          <p:cNvPicPr preferRelativeResize="0"/>
          <p:nvPr/>
        </p:nvPicPr>
        <p:blipFill>
          <a:blip r:embed="rId3">
            <a:alphaModFix/>
          </a:blip>
          <a:stretch>
            <a:fillRect/>
          </a:stretch>
        </p:blipFill>
        <p:spPr>
          <a:xfrm>
            <a:off x="407175" y="332900"/>
            <a:ext cx="2462839" cy="35610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Quote">
  <p:cSld name="CUSTOM_1">
    <p:bg>
      <p:bgPr>
        <a:solidFill>
          <a:schemeClr val="dk1"/>
        </a:solidFill>
        <a:effectLst/>
      </p:bgPr>
    </p:bg>
    <p:spTree>
      <p:nvGrpSpPr>
        <p:cNvPr id="1" name="Shape 71"/>
        <p:cNvGrpSpPr/>
        <p:nvPr/>
      </p:nvGrpSpPr>
      <p:grpSpPr>
        <a:xfrm>
          <a:off x="0" y="0"/>
          <a:ext cx="0" cy="0"/>
          <a:chOff x="0" y="0"/>
          <a:chExt cx="0" cy="0"/>
        </a:xfrm>
      </p:grpSpPr>
      <p:pic>
        <p:nvPicPr>
          <p:cNvPr id="72" name="Google Shape;72;p14"/>
          <p:cNvPicPr preferRelativeResize="0"/>
          <p:nvPr/>
        </p:nvPicPr>
        <p:blipFill>
          <a:blip r:embed="rId2">
            <a:alphaModFix/>
          </a:blip>
          <a:stretch>
            <a:fillRect/>
          </a:stretch>
        </p:blipFill>
        <p:spPr>
          <a:xfrm>
            <a:off x="0" y="0"/>
            <a:ext cx="9144000" cy="5143500"/>
          </a:xfrm>
          <a:prstGeom prst="rect">
            <a:avLst/>
          </a:prstGeom>
          <a:noFill/>
          <a:ln>
            <a:noFill/>
          </a:ln>
        </p:spPr>
      </p:pic>
      <p:sp>
        <p:nvSpPr>
          <p:cNvPr id="73" name="Google Shape;73;p14"/>
          <p:cNvSpPr txBox="1">
            <a:spLocks noGrp="1"/>
          </p:cNvSpPr>
          <p:nvPr>
            <p:ph type="title"/>
          </p:nvPr>
        </p:nvSpPr>
        <p:spPr>
          <a:xfrm>
            <a:off x="1101125" y="936450"/>
            <a:ext cx="6947400" cy="3006900"/>
          </a:xfrm>
          <a:prstGeom prst="rect">
            <a:avLst/>
          </a:prstGeom>
        </p:spPr>
        <p:txBody>
          <a:bodyPr spcFirstLastPara="1" wrap="square" lIns="91425" tIns="91425" rIns="91425" bIns="91425" anchor="t" anchorCtr="0">
            <a:noAutofit/>
          </a:bodyPr>
          <a:lstStyle>
            <a:lvl1pPr lvl="0" algn="ctr">
              <a:spcBef>
                <a:spcPts val="0"/>
              </a:spcBef>
              <a:spcAft>
                <a:spcPts val="0"/>
              </a:spcAft>
              <a:buNone/>
              <a:defRPr>
                <a:solidFill>
                  <a:srgbClr val="FFFFFF"/>
                </a:solidFill>
                <a:latin typeface="Montserrat Black"/>
                <a:ea typeface="Montserrat Black"/>
                <a:cs typeface="Montserrat Black"/>
                <a:sym typeface="Montserrat Black"/>
              </a:defRPr>
            </a:lvl1pPr>
            <a:lvl2pPr lvl="1">
              <a:spcBef>
                <a:spcPts val="0"/>
              </a:spcBef>
              <a:spcAft>
                <a:spcPts val="0"/>
              </a:spcAft>
              <a:buNone/>
              <a:defRPr>
                <a:latin typeface="Montserrat"/>
                <a:ea typeface="Montserrat"/>
                <a:cs typeface="Montserrat"/>
                <a:sym typeface="Montserrat"/>
              </a:defRPr>
            </a:lvl2pPr>
            <a:lvl3pPr lvl="2">
              <a:spcBef>
                <a:spcPts val="0"/>
              </a:spcBef>
              <a:spcAft>
                <a:spcPts val="0"/>
              </a:spcAft>
              <a:buNone/>
              <a:defRPr>
                <a:latin typeface="Montserrat"/>
                <a:ea typeface="Montserrat"/>
                <a:cs typeface="Montserrat"/>
                <a:sym typeface="Montserrat"/>
              </a:defRPr>
            </a:lvl3pPr>
            <a:lvl4pPr lvl="3">
              <a:spcBef>
                <a:spcPts val="0"/>
              </a:spcBef>
              <a:spcAft>
                <a:spcPts val="0"/>
              </a:spcAft>
              <a:buNone/>
              <a:defRPr>
                <a:latin typeface="Montserrat"/>
                <a:ea typeface="Montserrat"/>
                <a:cs typeface="Montserrat"/>
                <a:sym typeface="Montserrat"/>
              </a:defRPr>
            </a:lvl4pPr>
            <a:lvl5pPr lvl="4">
              <a:spcBef>
                <a:spcPts val="0"/>
              </a:spcBef>
              <a:spcAft>
                <a:spcPts val="0"/>
              </a:spcAft>
              <a:buNone/>
              <a:defRPr>
                <a:latin typeface="Montserrat"/>
                <a:ea typeface="Montserrat"/>
                <a:cs typeface="Montserrat"/>
                <a:sym typeface="Montserrat"/>
              </a:defRPr>
            </a:lvl5pPr>
            <a:lvl6pPr lvl="5">
              <a:spcBef>
                <a:spcPts val="0"/>
              </a:spcBef>
              <a:spcAft>
                <a:spcPts val="0"/>
              </a:spcAft>
              <a:buNone/>
              <a:defRPr>
                <a:latin typeface="Montserrat"/>
                <a:ea typeface="Montserrat"/>
                <a:cs typeface="Montserrat"/>
                <a:sym typeface="Montserrat"/>
              </a:defRPr>
            </a:lvl6pPr>
            <a:lvl7pPr lvl="6">
              <a:spcBef>
                <a:spcPts val="0"/>
              </a:spcBef>
              <a:spcAft>
                <a:spcPts val="0"/>
              </a:spcAft>
              <a:buNone/>
              <a:defRPr>
                <a:latin typeface="Montserrat"/>
                <a:ea typeface="Montserrat"/>
                <a:cs typeface="Montserrat"/>
                <a:sym typeface="Montserrat"/>
              </a:defRPr>
            </a:lvl7pPr>
            <a:lvl8pPr lvl="7">
              <a:spcBef>
                <a:spcPts val="0"/>
              </a:spcBef>
              <a:spcAft>
                <a:spcPts val="0"/>
              </a:spcAft>
              <a:buNone/>
              <a:defRPr>
                <a:latin typeface="Montserrat"/>
                <a:ea typeface="Montserrat"/>
                <a:cs typeface="Montserrat"/>
                <a:sym typeface="Montserrat"/>
              </a:defRPr>
            </a:lvl8pPr>
            <a:lvl9pPr lvl="8">
              <a:spcBef>
                <a:spcPts val="0"/>
              </a:spcBef>
              <a:spcAft>
                <a:spcPts val="0"/>
              </a:spcAft>
              <a:buNone/>
              <a:defRPr>
                <a:latin typeface="Montserrat"/>
                <a:ea typeface="Montserrat"/>
                <a:cs typeface="Montserrat"/>
                <a:sym typeface="Montserrat"/>
              </a:defRPr>
            </a:lvl9pPr>
          </a:lstStyle>
          <a:p>
            <a:endParaRPr/>
          </a:p>
        </p:txBody>
      </p:sp>
      <p:sp>
        <p:nvSpPr>
          <p:cNvPr id="74" name="Google Shape;74;p14"/>
          <p:cNvSpPr txBox="1"/>
          <p:nvPr/>
        </p:nvSpPr>
        <p:spPr>
          <a:xfrm>
            <a:off x="4313700" y="391050"/>
            <a:ext cx="522300" cy="719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200">
                <a:solidFill>
                  <a:srgbClr val="9A6ABA"/>
                </a:solidFill>
                <a:latin typeface="Montserrat Black"/>
                <a:ea typeface="Montserrat Black"/>
                <a:cs typeface="Montserrat Black"/>
                <a:sym typeface="Montserrat Black"/>
              </a:rPr>
              <a:t>“</a:t>
            </a:r>
            <a:endParaRPr sz="4200">
              <a:solidFill>
                <a:srgbClr val="9A6ABA"/>
              </a:solidFill>
              <a:latin typeface="Montserrat Black"/>
              <a:ea typeface="Montserrat Black"/>
              <a:cs typeface="Montserrat Black"/>
              <a:sym typeface="Montserrat Black"/>
            </a:endParaRPr>
          </a:p>
        </p:txBody>
      </p:sp>
      <p:cxnSp>
        <p:nvCxnSpPr>
          <p:cNvPr id="75" name="Google Shape;75;p14"/>
          <p:cNvCxnSpPr/>
          <p:nvPr/>
        </p:nvCxnSpPr>
        <p:spPr>
          <a:xfrm>
            <a:off x="4314143" y="4230331"/>
            <a:ext cx="521400" cy="0"/>
          </a:xfrm>
          <a:prstGeom prst="straightConnector1">
            <a:avLst/>
          </a:prstGeom>
          <a:noFill/>
          <a:ln w="76200" cap="flat" cmpd="sng">
            <a:solidFill>
              <a:srgbClr val="9A6ABA"/>
            </a:solidFill>
            <a:prstDash val="solid"/>
            <a:round/>
            <a:headEnd type="none" w="med" len="med"/>
            <a:tailEnd type="none" w="med" len="med"/>
          </a:ln>
        </p:spPr>
      </p:cxnSp>
      <p:sp>
        <p:nvSpPr>
          <p:cNvPr id="76" name="Google Shape;76;p14"/>
          <p:cNvSpPr txBox="1"/>
          <p:nvPr/>
        </p:nvSpPr>
        <p:spPr>
          <a:xfrm>
            <a:off x="4619925" y="4517225"/>
            <a:ext cx="4192800" cy="307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sz="700" b="1">
                <a:solidFill>
                  <a:srgbClr val="FFFFFF"/>
                </a:solidFill>
                <a:latin typeface="Montserrat"/>
                <a:ea typeface="Montserrat"/>
                <a:cs typeface="Montserrat"/>
                <a:sym typeface="Montserrat"/>
              </a:rPr>
              <a:t>‹#›</a:t>
            </a:fld>
            <a:endParaRPr sz="700" b="1">
              <a:solidFill>
                <a:srgbClr val="FFFFFF"/>
              </a:solidFill>
              <a:latin typeface="Montserrat"/>
              <a:ea typeface="Montserrat"/>
              <a:cs typeface="Montserrat"/>
              <a:sym typeface="Montserrat"/>
            </a:endParaRPr>
          </a:p>
        </p:txBody>
      </p:sp>
      <p:pic>
        <p:nvPicPr>
          <p:cNvPr id="77" name="Google Shape;77;p14"/>
          <p:cNvPicPr preferRelativeResize="0"/>
          <p:nvPr/>
        </p:nvPicPr>
        <p:blipFill>
          <a:blip r:embed="rId3">
            <a:alphaModFix/>
          </a:blip>
          <a:stretch>
            <a:fillRect/>
          </a:stretch>
        </p:blipFill>
        <p:spPr>
          <a:xfrm>
            <a:off x="407175" y="4539125"/>
            <a:ext cx="1821750" cy="263400"/>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with folio" type="blank">
  <p:cSld name="BLANK">
    <p:spTree>
      <p:nvGrpSpPr>
        <p:cNvPr id="1" name="Shape 84"/>
        <p:cNvGrpSpPr/>
        <p:nvPr/>
      </p:nvGrpSpPr>
      <p:grpSpPr>
        <a:xfrm>
          <a:off x="0" y="0"/>
          <a:ext cx="0" cy="0"/>
          <a:chOff x="0" y="0"/>
          <a:chExt cx="0" cy="0"/>
        </a:xfrm>
      </p:grpSpPr>
      <p:sp>
        <p:nvSpPr>
          <p:cNvPr id="85" name="Google Shape;85;p16"/>
          <p:cNvSpPr txBox="1"/>
          <p:nvPr/>
        </p:nvSpPr>
        <p:spPr>
          <a:xfrm>
            <a:off x="4619925" y="4517225"/>
            <a:ext cx="4192800" cy="307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sz="700" b="1">
                <a:solidFill>
                  <a:srgbClr val="57068C"/>
                </a:solidFill>
                <a:latin typeface="Montserrat"/>
                <a:ea typeface="Montserrat"/>
                <a:cs typeface="Montserrat"/>
                <a:sym typeface="Montserrat"/>
              </a:rPr>
              <a:t>‹#›</a:t>
            </a:fld>
            <a:endParaRPr sz="700" b="1">
              <a:solidFill>
                <a:srgbClr val="57068C"/>
              </a:solidFill>
              <a:latin typeface="Montserrat"/>
              <a:ea typeface="Montserrat"/>
              <a:cs typeface="Montserrat"/>
              <a:sym typeface="Montserrat"/>
            </a:endParaRPr>
          </a:p>
        </p:txBody>
      </p:sp>
      <p:pic>
        <p:nvPicPr>
          <p:cNvPr id="86" name="Google Shape;86;p16"/>
          <p:cNvPicPr preferRelativeResize="0"/>
          <p:nvPr/>
        </p:nvPicPr>
        <p:blipFill>
          <a:blip r:embed="rId2">
            <a:alphaModFix/>
          </a:blip>
          <a:stretch>
            <a:fillRect/>
          </a:stretch>
        </p:blipFill>
        <p:spPr>
          <a:xfrm>
            <a:off x="407175" y="4539125"/>
            <a:ext cx="1821726" cy="263400"/>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p:cSld name="BLANK_1">
    <p:spTree>
      <p:nvGrpSpPr>
        <p:cNvPr id="1" name="Shape 87"/>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slide 01" type="title">
  <p:cSld name="TITLE">
    <p:bg>
      <p:bgPr>
        <a:solidFill>
          <a:srgbClr val="57068C"/>
        </a:solidFill>
        <a:effectLst/>
      </p:bgPr>
    </p:bg>
    <p:spTree>
      <p:nvGrpSpPr>
        <p:cNvPr id="1" name="Shape 91"/>
        <p:cNvGrpSpPr/>
        <p:nvPr/>
      </p:nvGrpSpPr>
      <p:grpSpPr>
        <a:xfrm>
          <a:off x="0" y="0"/>
          <a:ext cx="0" cy="0"/>
          <a:chOff x="0" y="0"/>
          <a:chExt cx="0" cy="0"/>
        </a:xfrm>
      </p:grpSpPr>
      <p:pic>
        <p:nvPicPr>
          <p:cNvPr id="92" name="Google Shape;92;p19"/>
          <p:cNvPicPr preferRelativeResize="0"/>
          <p:nvPr/>
        </p:nvPicPr>
        <p:blipFill rotWithShape="1">
          <a:blip r:embed="rId2">
            <a:alphaModFix/>
          </a:blip>
          <a:srcRect/>
          <a:stretch/>
        </p:blipFill>
        <p:spPr>
          <a:xfrm>
            <a:off x="1" y="-1"/>
            <a:ext cx="9144000" cy="5143500"/>
          </a:xfrm>
          <a:prstGeom prst="rect">
            <a:avLst/>
          </a:prstGeom>
          <a:noFill/>
          <a:ln>
            <a:noFill/>
          </a:ln>
        </p:spPr>
      </p:pic>
      <p:sp>
        <p:nvSpPr>
          <p:cNvPr id="93" name="Google Shape;93;p19"/>
          <p:cNvSpPr txBox="1">
            <a:spLocks noGrp="1"/>
          </p:cNvSpPr>
          <p:nvPr>
            <p:ph type="body" idx="1"/>
          </p:nvPr>
        </p:nvSpPr>
        <p:spPr>
          <a:xfrm>
            <a:off x="307600" y="4145050"/>
            <a:ext cx="2436000" cy="657600"/>
          </a:xfrm>
          <a:prstGeom prst="rect">
            <a:avLst/>
          </a:prstGeom>
        </p:spPr>
        <p:txBody>
          <a:bodyPr spcFirstLastPara="1" wrap="square" lIns="91425" tIns="91425" rIns="91425" bIns="91425" anchor="t" anchorCtr="0">
            <a:noAutofit/>
          </a:bodyPr>
          <a:lstStyle>
            <a:lvl1pPr marL="457200" lvl="0" indent="-298450" rtl="0">
              <a:lnSpc>
                <a:spcPct val="125000"/>
              </a:lnSpc>
              <a:spcBef>
                <a:spcPts val="0"/>
              </a:spcBef>
              <a:spcAft>
                <a:spcPts val="0"/>
              </a:spcAft>
              <a:buClr>
                <a:srgbClr val="FFFFFF"/>
              </a:buClr>
              <a:buSzPts val="1100"/>
              <a:buFont typeface="Montserrat ExtraBold"/>
              <a:buChar char="●"/>
              <a:defRPr sz="1100">
                <a:solidFill>
                  <a:srgbClr val="FFFFFF"/>
                </a:solidFill>
                <a:latin typeface="Montserrat ExtraBold"/>
                <a:ea typeface="Montserrat ExtraBold"/>
                <a:cs typeface="Montserrat ExtraBold"/>
                <a:sym typeface="Montserrat ExtraBold"/>
              </a:defRPr>
            </a:lvl1pPr>
            <a:lvl2pPr marL="914400" lvl="1" indent="-317500" rtl="0">
              <a:lnSpc>
                <a:spcPct val="125000"/>
              </a:lnSpc>
              <a:spcBef>
                <a:spcPts val="0"/>
              </a:spcBef>
              <a:spcAft>
                <a:spcPts val="0"/>
              </a:spcAft>
              <a:buClr>
                <a:srgbClr val="FFFFFF"/>
              </a:buClr>
              <a:buSzPts val="1400"/>
              <a:buChar char="○"/>
              <a:defRPr>
                <a:solidFill>
                  <a:srgbClr val="FFFFFF"/>
                </a:solidFill>
              </a:defRPr>
            </a:lvl2pPr>
            <a:lvl3pPr marL="1371600" lvl="2" indent="-317500" rtl="0">
              <a:lnSpc>
                <a:spcPct val="125000"/>
              </a:lnSpc>
              <a:spcBef>
                <a:spcPts val="0"/>
              </a:spcBef>
              <a:spcAft>
                <a:spcPts val="0"/>
              </a:spcAft>
              <a:buClr>
                <a:srgbClr val="FFFFFF"/>
              </a:buClr>
              <a:buSzPts val="1400"/>
              <a:buChar char="■"/>
              <a:defRPr>
                <a:solidFill>
                  <a:srgbClr val="FFFFFF"/>
                </a:solidFill>
              </a:defRPr>
            </a:lvl3pPr>
            <a:lvl4pPr marL="1828800" lvl="3" indent="-317500" rtl="0">
              <a:lnSpc>
                <a:spcPct val="125000"/>
              </a:lnSpc>
              <a:spcBef>
                <a:spcPts val="0"/>
              </a:spcBef>
              <a:spcAft>
                <a:spcPts val="0"/>
              </a:spcAft>
              <a:buClr>
                <a:srgbClr val="FFFFFF"/>
              </a:buClr>
              <a:buSzPts val="1400"/>
              <a:buChar char="●"/>
              <a:defRPr>
                <a:solidFill>
                  <a:srgbClr val="FFFFFF"/>
                </a:solidFill>
              </a:defRPr>
            </a:lvl4pPr>
            <a:lvl5pPr marL="2286000" lvl="4" indent="-317500" rtl="0">
              <a:lnSpc>
                <a:spcPct val="125000"/>
              </a:lnSpc>
              <a:spcBef>
                <a:spcPts val="0"/>
              </a:spcBef>
              <a:spcAft>
                <a:spcPts val="0"/>
              </a:spcAft>
              <a:buClr>
                <a:srgbClr val="FFFFFF"/>
              </a:buClr>
              <a:buSzPts val="1400"/>
              <a:buChar char="○"/>
              <a:defRPr>
                <a:solidFill>
                  <a:srgbClr val="FFFFFF"/>
                </a:solidFill>
              </a:defRPr>
            </a:lvl5pPr>
            <a:lvl6pPr marL="2743200" lvl="5" indent="-317500" rtl="0">
              <a:lnSpc>
                <a:spcPct val="125000"/>
              </a:lnSpc>
              <a:spcBef>
                <a:spcPts val="0"/>
              </a:spcBef>
              <a:spcAft>
                <a:spcPts val="0"/>
              </a:spcAft>
              <a:buClr>
                <a:srgbClr val="FFFFFF"/>
              </a:buClr>
              <a:buSzPts val="1400"/>
              <a:buChar char="■"/>
              <a:defRPr>
                <a:solidFill>
                  <a:srgbClr val="FFFFFF"/>
                </a:solidFill>
              </a:defRPr>
            </a:lvl6pPr>
            <a:lvl7pPr marL="3200400" lvl="6" indent="-317500" rtl="0">
              <a:lnSpc>
                <a:spcPct val="125000"/>
              </a:lnSpc>
              <a:spcBef>
                <a:spcPts val="0"/>
              </a:spcBef>
              <a:spcAft>
                <a:spcPts val="0"/>
              </a:spcAft>
              <a:buClr>
                <a:srgbClr val="FFFFFF"/>
              </a:buClr>
              <a:buSzPts val="1400"/>
              <a:buChar char="●"/>
              <a:defRPr>
                <a:solidFill>
                  <a:srgbClr val="FFFFFF"/>
                </a:solidFill>
              </a:defRPr>
            </a:lvl7pPr>
            <a:lvl8pPr marL="3657600" lvl="7" indent="-317500" rtl="0">
              <a:lnSpc>
                <a:spcPct val="125000"/>
              </a:lnSpc>
              <a:spcBef>
                <a:spcPts val="0"/>
              </a:spcBef>
              <a:spcAft>
                <a:spcPts val="0"/>
              </a:spcAft>
              <a:buClr>
                <a:srgbClr val="FFFFFF"/>
              </a:buClr>
              <a:buSzPts val="1400"/>
              <a:buChar char="○"/>
              <a:defRPr>
                <a:solidFill>
                  <a:srgbClr val="FFFFFF"/>
                </a:solidFill>
              </a:defRPr>
            </a:lvl8pPr>
            <a:lvl9pPr marL="4114800" lvl="8" indent="-317500" rtl="0">
              <a:lnSpc>
                <a:spcPct val="125000"/>
              </a:lnSpc>
              <a:spcBef>
                <a:spcPts val="0"/>
              </a:spcBef>
              <a:spcAft>
                <a:spcPts val="0"/>
              </a:spcAft>
              <a:buClr>
                <a:srgbClr val="FFFFFF"/>
              </a:buClr>
              <a:buSzPts val="1400"/>
              <a:buChar char="■"/>
              <a:defRPr>
                <a:solidFill>
                  <a:srgbClr val="FFFFFF"/>
                </a:solidFill>
              </a:defRPr>
            </a:lvl9pPr>
          </a:lstStyle>
          <a:p>
            <a:endParaRPr/>
          </a:p>
        </p:txBody>
      </p:sp>
      <p:sp>
        <p:nvSpPr>
          <p:cNvPr id="94" name="Google Shape;94;p19"/>
          <p:cNvSpPr/>
          <p:nvPr/>
        </p:nvSpPr>
        <p:spPr>
          <a:xfrm>
            <a:off x="-15400" y="-12050"/>
            <a:ext cx="9144000" cy="5183400"/>
          </a:xfrm>
          <a:prstGeom prst="rect">
            <a:avLst/>
          </a:prstGeom>
          <a:solidFill>
            <a:srgbClr val="57068C">
              <a:alpha val="4762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19"/>
          <p:cNvSpPr txBox="1">
            <a:spLocks noGrp="1"/>
          </p:cNvSpPr>
          <p:nvPr>
            <p:ph type="title"/>
          </p:nvPr>
        </p:nvSpPr>
        <p:spPr>
          <a:xfrm>
            <a:off x="316949" y="1853543"/>
            <a:ext cx="8265600" cy="1909800"/>
          </a:xfrm>
          <a:prstGeom prst="rect">
            <a:avLst/>
          </a:prstGeom>
        </p:spPr>
        <p:txBody>
          <a:bodyPr spcFirstLastPara="1" wrap="square" lIns="91425" tIns="91425" rIns="91425" bIns="91425" anchor="b" anchorCtr="0">
            <a:noAutofit/>
          </a:bodyPr>
          <a:lstStyle>
            <a:lvl1pPr lvl="0" rtl="0">
              <a:lnSpc>
                <a:spcPct val="80000"/>
              </a:lnSpc>
              <a:spcBef>
                <a:spcPts val="0"/>
              </a:spcBef>
              <a:spcAft>
                <a:spcPts val="0"/>
              </a:spcAft>
              <a:buNone/>
              <a:defRPr sz="7600">
                <a:solidFill>
                  <a:schemeClr val="lt1"/>
                </a:solidFill>
                <a:latin typeface="Montserrat Black"/>
                <a:ea typeface="Montserrat Black"/>
                <a:cs typeface="Montserrat Black"/>
                <a:sym typeface="Montserrat Black"/>
              </a:defRPr>
            </a:lvl1pPr>
            <a:lvl2pPr lvl="1" rtl="0">
              <a:spcBef>
                <a:spcPts val="0"/>
              </a:spcBef>
              <a:spcAft>
                <a:spcPts val="0"/>
              </a:spcAft>
              <a:buNone/>
              <a:defRPr>
                <a:solidFill>
                  <a:schemeClr val="lt1"/>
                </a:solidFill>
                <a:latin typeface="Montserrat"/>
                <a:ea typeface="Montserrat"/>
                <a:cs typeface="Montserrat"/>
                <a:sym typeface="Montserrat"/>
              </a:defRPr>
            </a:lvl2pPr>
            <a:lvl3pPr lvl="2" rtl="0">
              <a:spcBef>
                <a:spcPts val="0"/>
              </a:spcBef>
              <a:spcAft>
                <a:spcPts val="0"/>
              </a:spcAft>
              <a:buNone/>
              <a:defRPr>
                <a:solidFill>
                  <a:schemeClr val="lt1"/>
                </a:solidFill>
                <a:latin typeface="Montserrat"/>
                <a:ea typeface="Montserrat"/>
                <a:cs typeface="Montserrat"/>
                <a:sym typeface="Montserrat"/>
              </a:defRPr>
            </a:lvl3pPr>
            <a:lvl4pPr lvl="3" rtl="0">
              <a:spcBef>
                <a:spcPts val="0"/>
              </a:spcBef>
              <a:spcAft>
                <a:spcPts val="0"/>
              </a:spcAft>
              <a:buNone/>
              <a:defRPr>
                <a:solidFill>
                  <a:schemeClr val="lt1"/>
                </a:solidFill>
                <a:latin typeface="Montserrat"/>
                <a:ea typeface="Montserrat"/>
                <a:cs typeface="Montserrat"/>
                <a:sym typeface="Montserrat"/>
              </a:defRPr>
            </a:lvl4pPr>
            <a:lvl5pPr lvl="4" rtl="0">
              <a:spcBef>
                <a:spcPts val="0"/>
              </a:spcBef>
              <a:spcAft>
                <a:spcPts val="0"/>
              </a:spcAft>
              <a:buNone/>
              <a:defRPr>
                <a:solidFill>
                  <a:schemeClr val="lt1"/>
                </a:solidFill>
                <a:latin typeface="Montserrat"/>
                <a:ea typeface="Montserrat"/>
                <a:cs typeface="Montserrat"/>
                <a:sym typeface="Montserrat"/>
              </a:defRPr>
            </a:lvl5pPr>
            <a:lvl6pPr lvl="5" rtl="0">
              <a:spcBef>
                <a:spcPts val="0"/>
              </a:spcBef>
              <a:spcAft>
                <a:spcPts val="0"/>
              </a:spcAft>
              <a:buNone/>
              <a:defRPr>
                <a:solidFill>
                  <a:schemeClr val="lt1"/>
                </a:solidFill>
                <a:latin typeface="Montserrat"/>
                <a:ea typeface="Montserrat"/>
                <a:cs typeface="Montserrat"/>
                <a:sym typeface="Montserrat"/>
              </a:defRPr>
            </a:lvl6pPr>
            <a:lvl7pPr lvl="6" rtl="0">
              <a:spcBef>
                <a:spcPts val="0"/>
              </a:spcBef>
              <a:spcAft>
                <a:spcPts val="0"/>
              </a:spcAft>
              <a:buNone/>
              <a:defRPr>
                <a:solidFill>
                  <a:schemeClr val="lt1"/>
                </a:solidFill>
                <a:latin typeface="Montserrat"/>
                <a:ea typeface="Montserrat"/>
                <a:cs typeface="Montserrat"/>
                <a:sym typeface="Montserrat"/>
              </a:defRPr>
            </a:lvl7pPr>
            <a:lvl8pPr lvl="7" rtl="0">
              <a:spcBef>
                <a:spcPts val="0"/>
              </a:spcBef>
              <a:spcAft>
                <a:spcPts val="0"/>
              </a:spcAft>
              <a:buNone/>
              <a:defRPr>
                <a:solidFill>
                  <a:schemeClr val="lt1"/>
                </a:solidFill>
                <a:latin typeface="Montserrat"/>
                <a:ea typeface="Montserrat"/>
                <a:cs typeface="Montserrat"/>
                <a:sym typeface="Montserrat"/>
              </a:defRPr>
            </a:lvl8pPr>
            <a:lvl9pPr lvl="8" rtl="0">
              <a:spcBef>
                <a:spcPts val="0"/>
              </a:spcBef>
              <a:spcAft>
                <a:spcPts val="0"/>
              </a:spcAft>
              <a:buNone/>
              <a:defRPr>
                <a:solidFill>
                  <a:schemeClr val="lt1"/>
                </a:solidFill>
                <a:latin typeface="Montserrat"/>
                <a:ea typeface="Montserrat"/>
                <a:cs typeface="Montserrat"/>
                <a:sym typeface="Montserrat"/>
              </a:defRPr>
            </a:lvl9pPr>
          </a:lstStyle>
          <a:p>
            <a:endParaRPr/>
          </a:p>
        </p:txBody>
      </p:sp>
      <p:sp>
        <p:nvSpPr>
          <p:cNvPr id="96" name="Google Shape;96;p19"/>
          <p:cNvSpPr txBox="1">
            <a:spLocks noGrp="1"/>
          </p:cNvSpPr>
          <p:nvPr>
            <p:ph type="subTitle" idx="2"/>
          </p:nvPr>
        </p:nvSpPr>
        <p:spPr>
          <a:xfrm>
            <a:off x="307600" y="3729350"/>
            <a:ext cx="4761000" cy="779400"/>
          </a:xfrm>
          <a:prstGeom prst="rect">
            <a:avLst/>
          </a:prstGeom>
        </p:spPr>
        <p:txBody>
          <a:bodyPr spcFirstLastPara="1" wrap="square" lIns="91425" tIns="91425" rIns="91425" bIns="91425" anchor="t" anchorCtr="0">
            <a:noAutofit/>
          </a:bodyPr>
          <a:lstStyle>
            <a:lvl1pPr lvl="0" rtl="0">
              <a:spcBef>
                <a:spcPts val="0"/>
              </a:spcBef>
              <a:spcAft>
                <a:spcPts val="0"/>
              </a:spcAft>
              <a:buNone/>
              <a:defRPr sz="2000">
                <a:solidFill>
                  <a:srgbClr val="FFFFFF"/>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pic>
        <p:nvPicPr>
          <p:cNvPr id="97" name="Google Shape;97;p19"/>
          <p:cNvPicPr preferRelativeResize="0"/>
          <p:nvPr/>
        </p:nvPicPr>
        <p:blipFill>
          <a:blip r:embed="rId3">
            <a:alphaModFix/>
          </a:blip>
          <a:stretch>
            <a:fillRect/>
          </a:stretch>
        </p:blipFill>
        <p:spPr>
          <a:xfrm>
            <a:off x="407175" y="332900"/>
            <a:ext cx="2462839" cy="35610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slide 02">
  <p:cSld name="TITLE_1">
    <p:bg>
      <p:bgPr>
        <a:solidFill>
          <a:srgbClr val="57068C"/>
        </a:solidFill>
        <a:effectLst/>
      </p:bgPr>
    </p:bg>
    <p:spTree>
      <p:nvGrpSpPr>
        <p:cNvPr id="1" name="Shape 98"/>
        <p:cNvGrpSpPr/>
        <p:nvPr/>
      </p:nvGrpSpPr>
      <p:grpSpPr>
        <a:xfrm>
          <a:off x="0" y="0"/>
          <a:ext cx="0" cy="0"/>
          <a:chOff x="0" y="0"/>
          <a:chExt cx="0" cy="0"/>
        </a:xfrm>
      </p:grpSpPr>
      <p:pic>
        <p:nvPicPr>
          <p:cNvPr id="99" name="Google Shape;99;p20"/>
          <p:cNvPicPr preferRelativeResize="0"/>
          <p:nvPr/>
        </p:nvPicPr>
        <p:blipFill>
          <a:blip r:embed="rId2">
            <a:alphaModFix/>
          </a:blip>
          <a:stretch>
            <a:fillRect/>
          </a:stretch>
        </p:blipFill>
        <p:spPr>
          <a:xfrm>
            <a:off x="-53200" y="14"/>
            <a:ext cx="9289550" cy="5225375"/>
          </a:xfrm>
          <a:prstGeom prst="rect">
            <a:avLst/>
          </a:prstGeom>
          <a:noFill/>
          <a:ln>
            <a:noFill/>
          </a:ln>
        </p:spPr>
      </p:pic>
      <p:pic>
        <p:nvPicPr>
          <p:cNvPr id="100" name="Google Shape;100;p20"/>
          <p:cNvPicPr preferRelativeResize="0"/>
          <p:nvPr/>
        </p:nvPicPr>
        <p:blipFill>
          <a:blip r:embed="rId3">
            <a:alphaModFix/>
          </a:blip>
          <a:stretch>
            <a:fillRect/>
          </a:stretch>
        </p:blipFill>
        <p:spPr>
          <a:xfrm>
            <a:off x="407175" y="332900"/>
            <a:ext cx="2462839" cy="356100"/>
          </a:xfrm>
          <a:prstGeom prst="rect">
            <a:avLst/>
          </a:prstGeom>
          <a:noFill/>
          <a:ln>
            <a:noFill/>
          </a:ln>
        </p:spPr>
      </p:pic>
      <p:sp>
        <p:nvSpPr>
          <p:cNvPr id="101" name="Google Shape;101;p20"/>
          <p:cNvSpPr txBox="1">
            <a:spLocks noGrp="1"/>
          </p:cNvSpPr>
          <p:nvPr>
            <p:ph type="title"/>
          </p:nvPr>
        </p:nvSpPr>
        <p:spPr>
          <a:xfrm>
            <a:off x="316949" y="1853543"/>
            <a:ext cx="8265600" cy="1909800"/>
          </a:xfrm>
          <a:prstGeom prst="rect">
            <a:avLst/>
          </a:prstGeom>
        </p:spPr>
        <p:txBody>
          <a:bodyPr spcFirstLastPara="1" wrap="square" lIns="91425" tIns="91425" rIns="91425" bIns="91425" anchor="b" anchorCtr="0">
            <a:noAutofit/>
          </a:bodyPr>
          <a:lstStyle>
            <a:lvl1pPr lvl="0" rtl="0">
              <a:lnSpc>
                <a:spcPct val="80000"/>
              </a:lnSpc>
              <a:spcBef>
                <a:spcPts val="0"/>
              </a:spcBef>
              <a:spcAft>
                <a:spcPts val="0"/>
              </a:spcAft>
              <a:buNone/>
              <a:defRPr sz="7600">
                <a:solidFill>
                  <a:schemeClr val="lt1"/>
                </a:solidFill>
                <a:latin typeface="Montserrat Black"/>
                <a:ea typeface="Montserrat Black"/>
                <a:cs typeface="Montserrat Black"/>
                <a:sym typeface="Montserrat Black"/>
              </a:defRPr>
            </a:lvl1pPr>
            <a:lvl2pPr lvl="1" rtl="0">
              <a:spcBef>
                <a:spcPts val="0"/>
              </a:spcBef>
              <a:spcAft>
                <a:spcPts val="0"/>
              </a:spcAft>
              <a:buNone/>
              <a:defRPr>
                <a:solidFill>
                  <a:schemeClr val="lt1"/>
                </a:solidFill>
                <a:latin typeface="Montserrat"/>
                <a:ea typeface="Montserrat"/>
                <a:cs typeface="Montserrat"/>
                <a:sym typeface="Montserrat"/>
              </a:defRPr>
            </a:lvl2pPr>
            <a:lvl3pPr lvl="2" rtl="0">
              <a:spcBef>
                <a:spcPts val="0"/>
              </a:spcBef>
              <a:spcAft>
                <a:spcPts val="0"/>
              </a:spcAft>
              <a:buNone/>
              <a:defRPr>
                <a:solidFill>
                  <a:schemeClr val="lt1"/>
                </a:solidFill>
                <a:latin typeface="Montserrat"/>
                <a:ea typeface="Montserrat"/>
                <a:cs typeface="Montserrat"/>
                <a:sym typeface="Montserrat"/>
              </a:defRPr>
            </a:lvl3pPr>
            <a:lvl4pPr lvl="3" rtl="0">
              <a:spcBef>
                <a:spcPts val="0"/>
              </a:spcBef>
              <a:spcAft>
                <a:spcPts val="0"/>
              </a:spcAft>
              <a:buNone/>
              <a:defRPr>
                <a:solidFill>
                  <a:schemeClr val="lt1"/>
                </a:solidFill>
                <a:latin typeface="Montserrat"/>
                <a:ea typeface="Montserrat"/>
                <a:cs typeface="Montserrat"/>
                <a:sym typeface="Montserrat"/>
              </a:defRPr>
            </a:lvl4pPr>
            <a:lvl5pPr lvl="4" rtl="0">
              <a:spcBef>
                <a:spcPts val="0"/>
              </a:spcBef>
              <a:spcAft>
                <a:spcPts val="0"/>
              </a:spcAft>
              <a:buNone/>
              <a:defRPr>
                <a:solidFill>
                  <a:schemeClr val="lt1"/>
                </a:solidFill>
                <a:latin typeface="Montserrat"/>
                <a:ea typeface="Montserrat"/>
                <a:cs typeface="Montserrat"/>
                <a:sym typeface="Montserrat"/>
              </a:defRPr>
            </a:lvl5pPr>
            <a:lvl6pPr lvl="5" rtl="0">
              <a:spcBef>
                <a:spcPts val="0"/>
              </a:spcBef>
              <a:spcAft>
                <a:spcPts val="0"/>
              </a:spcAft>
              <a:buNone/>
              <a:defRPr>
                <a:solidFill>
                  <a:schemeClr val="lt1"/>
                </a:solidFill>
                <a:latin typeface="Montserrat"/>
                <a:ea typeface="Montserrat"/>
                <a:cs typeface="Montserrat"/>
                <a:sym typeface="Montserrat"/>
              </a:defRPr>
            </a:lvl6pPr>
            <a:lvl7pPr lvl="6" rtl="0">
              <a:spcBef>
                <a:spcPts val="0"/>
              </a:spcBef>
              <a:spcAft>
                <a:spcPts val="0"/>
              </a:spcAft>
              <a:buNone/>
              <a:defRPr>
                <a:solidFill>
                  <a:schemeClr val="lt1"/>
                </a:solidFill>
                <a:latin typeface="Montserrat"/>
                <a:ea typeface="Montserrat"/>
                <a:cs typeface="Montserrat"/>
                <a:sym typeface="Montserrat"/>
              </a:defRPr>
            </a:lvl7pPr>
            <a:lvl8pPr lvl="7" rtl="0">
              <a:spcBef>
                <a:spcPts val="0"/>
              </a:spcBef>
              <a:spcAft>
                <a:spcPts val="0"/>
              </a:spcAft>
              <a:buNone/>
              <a:defRPr>
                <a:solidFill>
                  <a:schemeClr val="lt1"/>
                </a:solidFill>
                <a:latin typeface="Montserrat"/>
                <a:ea typeface="Montserrat"/>
                <a:cs typeface="Montserrat"/>
                <a:sym typeface="Montserrat"/>
              </a:defRPr>
            </a:lvl8pPr>
            <a:lvl9pPr lvl="8" rtl="0">
              <a:spcBef>
                <a:spcPts val="0"/>
              </a:spcBef>
              <a:spcAft>
                <a:spcPts val="0"/>
              </a:spcAft>
              <a:buNone/>
              <a:defRPr>
                <a:solidFill>
                  <a:schemeClr val="lt1"/>
                </a:solidFill>
                <a:latin typeface="Montserrat"/>
                <a:ea typeface="Montserrat"/>
                <a:cs typeface="Montserrat"/>
                <a:sym typeface="Montserrat"/>
              </a:defRPr>
            </a:lvl9pPr>
          </a:lstStyle>
          <a:p>
            <a:endParaRPr/>
          </a:p>
        </p:txBody>
      </p:sp>
      <p:sp>
        <p:nvSpPr>
          <p:cNvPr id="102" name="Google Shape;102;p20"/>
          <p:cNvSpPr txBox="1">
            <a:spLocks noGrp="1"/>
          </p:cNvSpPr>
          <p:nvPr>
            <p:ph type="subTitle" idx="1"/>
          </p:nvPr>
        </p:nvSpPr>
        <p:spPr>
          <a:xfrm>
            <a:off x="307600" y="3729350"/>
            <a:ext cx="4761000" cy="779400"/>
          </a:xfrm>
          <a:prstGeom prst="rect">
            <a:avLst/>
          </a:prstGeom>
        </p:spPr>
        <p:txBody>
          <a:bodyPr spcFirstLastPara="1" wrap="square" lIns="91425" tIns="91425" rIns="91425" bIns="91425" anchor="t" anchorCtr="0">
            <a:noAutofit/>
          </a:bodyPr>
          <a:lstStyle>
            <a:lvl1pPr lvl="0" rtl="0">
              <a:spcBef>
                <a:spcPts val="0"/>
              </a:spcBef>
              <a:spcAft>
                <a:spcPts val="0"/>
              </a:spcAft>
              <a:buNone/>
              <a:defRPr sz="2000">
                <a:solidFill>
                  <a:srgbClr val="FFFFFF"/>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rgbClr val="57068C"/>
        </a:solidFill>
        <a:effectLst/>
      </p:bgPr>
    </p:bg>
    <p:spTree>
      <p:nvGrpSpPr>
        <p:cNvPr id="1" name="Shape 103"/>
        <p:cNvGrpSpPr/>
        <p:nvPr/>
      </p:nvGrpSpPr>
      <p:grpSpPr>
        <a:xfrm>
          <a:off x="0" y="0"/>
          <a:ext cx="0" cy="0"/>
          <a:chOff x="0" y="0"/>
          <a:chExt cx="0" cy="0"/>
        </a:xfrm>
      </p:grpSpPr>
      <p:pic>
        <p:nvPicPr>
          <p:cNvPr id="104" name="Google Shape;104;p21"/>
          <p:cNvPicPr preferRelativeResize="0"/>
          <p:nvPr/>
        </p:nvPicPr>
        <p:blipFill rotWithShape="1">
          <a:blip r:embed="rId2">
            <a:alphaModFix/>
          </a:blip>
          <a:srcRect/>
          <a:stretch/>
        </p:blipFill>
        <p:spPr>
          <a:xfrm>
            <a:off x="0" y="0"/>
            <a:ext cx="9143997" cy="5143487"/>
          </a:xfrm>
          <a:prstGeom prst="rect">
            <a:avLst/>
          </a:prstGeom>
          <a:noFill/>
          <a:ln>
            <a:noFill/>
          </a:ln>
        </p:spPr>
      </p:pic>
      <p:cxnSp>
        <p:nvCxnSpPr>
          <p:cNvPr id="105" name="Google Shape;105;p21" descr=" "/>
          <p:cNvCxnSpPr/>
          <p:nvPr/>
        </p:nvCxnSpPr>
        <p:spPr>
          <a:xfrm>
            <a:off x="407168" y="2618527"/>
            <a:ext cx="521400" cy="0"/>
          </a:xfrm>
          <a:prstGeom prst="straightConnector1">
            <a:avLst/>
          </a:prstGeom>
          <a:noFill/>
          <a:ln w="76200" cap="flat" cmpd="sng">
            <a:solidFill>
              <a:srgbClr val="8900E1"/>
            </a:solidFill>
            <a:prstDash val="solid"/>
            <a:round/>
            <a:headEnd type="none" w="med" len="med"/>
            <a:tailEnd type="none" w="med" len="med"/>
          </a:ln>
        </p:spPr>
      </p:cxnSp>
      <p:sp>
        <p:nvSpPr>
          <p:cNvPr id="106" name="Google Shape;106;p21"/>
          <p:cNvSpPr txBox="1">
            <a:spLocks noGrp="1"/>
          </p:cNvSpPr>
          <p:nvPr>
            <p:ph type="title"/>
          </p:nvPr>
        </p:nvSpPr>
        <p:spPr>
          <a:xfrm>
            <a:off x="316950" y="457200"/>
            <a:ext cx="8520600" cy="1841700"/>
          </a:xfrm>
          <a:prstGeom prst="rect">
            <a:avLst/>
          </a:prstGeom>
        </p:spPr>
        <p:txBody>
          <a:bodyPr spcFirstLastPara="1" wrap="square" lIns="91425" tIns="91425" rIns="91425" bIns="91425" anchor="t" anchorCtr="0">
            <a:noAutofit/>
          </a:bodyPr>
          <a:lstStyle>
            <a:lvl1pPr lvl="0" rtl="0">
              <a:lnSpc>
                <a:spcPct val="80000"/>
              </a:lnSpc>
              <a:spcBef>
                <a:spcPts val="0"/>
              </a:spcBef>
              <a:spcAft>
                <a:spcPts val="0"/>
              </a:spcAft>
              <a:buNone/>
              <a:defRPr sz="6800">
                <a:solidFill>
                  <a:schemeClr val="lt1"/>
                </a:solidFill>
                <a:latin typeface="Montserrat Black"/>
                <a:ea typeface="Montserrat Black"/>
                <a:cs typeface="Montserrat Black"/>
                <a:sym typeface="Montserrat Black"/>
              </a:defRPr>
            </a:lvl1pPr>
            <a:lvl2pPr lvl="1" rtl="0">
              <a:spcBef>
                <a:spcPts val="0"/>
              </a:spcBef>
              <a:spcAft>
                <a:spcPts val="0"/>
              </a:spcAft>
              <a:buNone/>
              <a:defRPr>
                <a:latin typeface="Montserrat"/>
                <a:ea typeface="Montserrat"/>
                <a:cs typeface="Montserrat"/>
                <a:sym typeface="Montserrat"/>
              </a:defRPr>
            </a:lvl2pPr>
            <a:lvl3pPr lvl="2" rtl="0">
              <a:spcBef>
                <a:spcPts val="0"/>
              </a:spcBef>
              <a:spcAft>
                <a:spcPts val="0"/>
              </a:spcAft>
              <a:buNone/>
              <a:defRPr>
                <a:latin typeface="Montserrat"/>
                <a:ea typeface="Montserrat"/>
                <a:cs typeface="Montserrat"/>
                <a:sym typeface="Montserrat"/>
              </a:defRPr>
            </a:lvl3pPr>
            <a:lvl4pPr lvl="3" rtl="0">
              <a:spcBef>
                <a:spcPts val="0"/>
              </a:spcBef>
              <a:spcAft>
                <a:spcPts val="0"/>
              </a:spcAft>
              <a:buNone/>
              <a:defRPr>
                <a:latin typeface="Montserrat"/>
                <a:ea typeface="Montserrat"/>
                <a:cs typeface="Montserrat"/>
                <a:sym typeface="Montserrat"/>
              </a:defRPr>
            </a:lvl4pPr>
            <a:lvl5pPr lvl="4" rtl="0">
              <a:spcBef>
                <a:spcPts val="0"/>
              </a:spcBef>
              <a:spcAft>
                <a:spcPts val="0"/>
              </a:spcAft>
              <a:buNone/>
              <a:defRPr>
                <a:latin typeface="Montserrat"/>
                <a:ea typeface="Montserrat"/>
                <a:cs typeface="Montserrat"/>
                <a:sym typeface="Montserrat"/>
              </a:defRPr>
            </a:lvl5pPr>
            <a:lvl6pPr lvl="5" rtl="0">
              <a:spcBef>
                <a:spcPts val="0"/>
              </a:spcBef>
              <a:spcAft>
                <a:spcPts val="0"/>
              </a:spcAft>
              <a:buNone/>
              <a:defRPr>
                <a:latin typeface="Montserrat"/>
                <a:ea typeface="Montserrat"/>
                <a:cs typeface="Montserrat"/>
                <a:sym typeface="Montserrat"/>
              </a:defRPr>
            </a:lvl6pPr>
            <a:lvl7pPr lvl="6" rtl="0">
              <a:spcBef>
                <a:spcPts val="0"/>
              </a:spcBef>
              <a:spcAft>
                <a:spcPts val="0"/>
              </a:spcAft>
              <a:buNone/>
              <a:defRPr>
                <a:latin typeface="Montserrat"/>
                <a:ea typeface="Montserrat"/>
                <a:cs typeface="Montserrat"/>
                <a:sym typeface="Montserrat"/>
              </a:defRPr>
            </a:lvl7pPr>
            <a:lvl8pPr lvl="7" rtl="0">
              <a:spcBef>
                <a:spcPts val="0"/>
              </a:spcBef>
              <a:spcAft>
                <a:spcPts val="0"/>
              </a:spcAft>
              <a:buNone/>
              <a:defRPr>
                <a:latin typeface="Montserrat"/>
                <a:ea typeface="Montserrat"/>
                <a:cs typeface="Montserrat"/>
                <a:sym typeface="Montserrat"/>
              </a:defRPr>
            </a:lvl8pPr>
            <a:lvl9pPr lvl="8" rtl="0">
              <a:spcBef>
                <a:spcPts val="0"/>
              </a:spcBef>
              <a:spcAft>
                <a:spcPts val="0"/>
              </a:spcAft>
              <a:buNone/>
              <a:defRPr>
                <a:latin typeface="Montserrat"/>
                <a:ea typeface="Montserrat"/>
                <a:cs typeface="Montserrat"/>
                <a:sym typeface="Montserrat"/>
              </a:defRPr>
            </a:lvl9pPr>
          </a:lstStyle>
          <a:p>
            <a:endParaRPr/>
          </a:p>
        </p:txBody>
      </p:sp>
      <p:sp>
        <p:nvSpPr>
          <p:cNvPr id="107" name="Google Shape;107;p21"/>
          <p:cNvSpPr txBox="1">
            <a:spLocks noGrp="1"/>
          </p:cNvSpPr>
          <p:nvPr>
            <p:ph type="subTitle" idx="1"/>
          </p:nvPr>
        </p:nvSpPr>
        <p:spPr>
          <a:xfrm>
            <a:off x="316950" y="2938025"/>
            <a:ext cx="4031700" cy="4758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chemeClr val="lt1"/>
                </a:solidFill>
              </a:defRPr>
            </a:lvl1pPr>
            <a:lvl2pPr lvl="1" rtl="0">
              <a:spcBef>
                <a:spcPts val="1600"/>
              </a:spcBef>
              <a:spcAft>
                <a:spcPts val="0"/>
              </a:spcAft>
              <a:buNone/>
              <a:defRPr>
                <a:solidFill>
                  <a:schemeClr val="lt1"/>
                </a:solidFill>
              </a:defRPr>
            </a:lvl2pPr>
            <a:lvl3pPr lvl="2" rtl="0">
              <a:spcBef>
                <a:spcPts val="1600"/>
              </a:spcBef>
              <a:spcAft>
                <a:spcPts val="0"/>
              </a:spcAft>
              <a:buNone/>
              <a:defRPr>
                <a:solidFill>
                  <a:schemeClr val="lt1"/>
                </a:solidFill>
              </a:defRPr>
            </a:lvl3pPr>
            <a:lvl4pPr lvl="3" rtl="0">
              <a:spcBef>
                <a:spcPts val="1600"/>
              </a:spcBef>
              <a:spcAft>
                <a:spcPts val="0"/>
              </a:spcAft>
              <a:buNone/>
              <a:defRPr>
                <a:solidFill>
                  <a:schemeClr val="lt1"/>
                </a:solidFill>
              </a:defRPr>
            </a:lvl4pPr>
            <a:lvl5pPr lvl="4" rtl="0">
              <a:spcBef>
                <a:spcPts val="1600"/>
              </a:spcBef>
              <a:spcAft>
                <a:spcPts val="0"/>
              </a:spcAft>
              <a:buNone/>
              <a:defRPr>
                <a:solidFill>
                  <a:schemeClr val="lt1"/>
                </a:solidFill>
              </a:defRPr>
            </a:lvl5pPr>
            <a:lvl6pPr lvl="5" rtl="0">
              <a:spcBef>
                <a:spcPts val="1600"/>
              </a:spcBef>
              <a:spcAft>
                <a:spcPts val="0"/>
              </a:spcAft>
              <a:buNone/>
              <a:defRPr>
                <a:solidFill>
                  <a:schemeClr val="lt1"/>
                </a:solidFill>
              </a:defRPr>
            </a:lvl6pPr>
            <a:lvl7pPr lvl="6" rtl="0">
              <a:spcBef>
                <a:spcPts val="1600"/>
              </a:spcBef>
              <a:spcAft>
                <a:spcPts val="0"/>
              </a:spcAft>
              <a:buNone/>
              <a:defRPr>
                <a:solidFill>
                  <a:schemeClr val="lt1"/>
                </a:solidFill>
              </a:defRPr>
            </a:lvl7pPr>
            <a:lvl8pPr lvl="7" rtl="0">
              <a:spcBef>
                <a:spcPts val="1600"/>
              </a:spcBef>
              <a:spcAft>
                <a:spcPts val="0"/>
              </a:spcAft>
              <a:buNone/>
              <a:defRPr>
                <a:solidFill>
                  <a:schemeClr val="lt1"/>
                </a:solidFill>
              </a:defRPr>
            </a:lvl8pPr>
            <a:lvl9pPr lvl="8" rtl="0">
              <a:spcBef>
                <a:spcPts val="1600"/>
              </a:spcBef>
              <a:spcAft>
                <a:spcPts val="1600"/>
              </a:spcAft>
              <a:buNone/>
              <a:defRPr>
                <a:solidFill>
                  <a:schemeClr val="lt1"/>
                </a:solidFill>
              </a:defRPr>
            </a:lvl9pPr>
          </a:lstStyle>
          <a:p>
            <a:endParaRPr/>
          </a:p>
        </p:txBody>
      </p:sp>
      <p:pic>
        <p:nvPicPr>
          <p:cNvPr id="108" name="Google Shape;108;p21"/>
          <p:cNvPicPr preferRelativeResize="0"/>
          <p:nvPr/>
        </p:nvPicPr>
        <p:blipFill>
          <a:blip r:embed="rId3">
            <a:alphaModFix/>
          </a:blip>
          <a:stretch>
            <a:fillRect/>
          </a:stretch>
        </p:blipFill>
        <p:spPr>
          <a:xfrm>
            <a:off x="279000" y="4572250"/>
            <a:ext cx="1592624" cy="230275"/>
          </a:xfrm>
          <a:prstGeom prst="rect">
            <a:avLst/>
          </a:prstGeom>
          <a:noFill/>
          <a:ln>
            <a:noFill/>
          </a:ln>
        </p:spPr>
      </p:pic>
    </p:spTree>
  </p:cSld>
  <p:clrMapOvr>
    <a:masterClrMapping/>
  </p:clrMapOvr>
  <p:extLst>
    <p:ext uri="{DCECCB84-F9BA-43D5-87BE-67443E8EF086}">
      <p15:sldGuideLst xmlns:p15="http://schemas.microsoft.com/office/powerpoint/2012/main">
        <p15:guide id="1" orient="horz" pos="288">
          <p15:clr>
            <a:srgbClr val="FA7B17"/>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09"/>
        <p:cNvGrpSpPr/>
        <p:nvPr/>
      </p:nvGrpSpPr>
      <p:grpSpPr>
        <a:xfrm>
          <a:off x="0" y="0"/>
          <a:ext cx="0" cy="0"/>
          <a:chOff x="0" y="0"/>
          <a:chExt cx="0" cy="0"/>
        </a:xfrm>
      </p:grpSpPr>
      <p:sp>
        <p:nvSpPr>
          <p:cNvPr id="110" name="Google Shape;110;p22"/>
          <p:cNvSpPr txBox="1">
            <a:spLocks noGrp="1"/>
          </p:cNvSpPr>
          <p:nvPr>
            <p:ph type="title"/>
          </p:nvPr>
        </p:nvSpPr>
        <p:spPr>
          <a:xfrm>
            <a:off x="311700" y="1152475"/>
            <a:ext cx="3345900" cy="3199500"/>
          </a:xfrm>
          <a:prstGeom prst="rect">
            <a:avLst/>
          </a:prstGeom>
        </p:spPr>
        <p:txBody>
          <a:bodyPr spcFirstLastPara="1" wrap="square" lIns="91425" tIns="91425" rIns="91425" bIns="91425" anchor="t" anchorCtr="0">
            <a:noAutofit/>
          </a:bodyPr>
          <a:lstStyle>
            <a:lvl1pPr lvl="0" algn="r" rtl="0">
              <a:lnSpc>
                <a:spcPct val="85000"/>
              </a:lnSpc>
              <a:spcBef>
                <a:spcPts val="0"/>
              </a:spcBef>
              <a:spcAft>
                <a:spcPts val="0"/>
              </a:spcAft>
              <a:buClr>
                <a:srgbClr val="57068C"/>
              </a:buClr>
              <a:buSzPts val="4200"/>
              <a:buFont typeface="Montserrat Black"/>
              <a:buNone/>
              <a:defRPr>
                <a:solidFill>
                  <a:srgbClr val="57068C"/>
                </a:solidFill>
                <a:latin typeface="Montserrat Black"/>
                <a:ea typeface="Montserrat Black"/>
                <a:cs typeface="Montserrat Black"/>
                <a:sym typeface="Montserrat Black"/>
              </a:defRPr>
            </a:lvl1pPr>
            <a:lvl2pPr lvl="1" algn="r" rtl="0">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2pPr>
            <a:lvl3pPr lvl="2" algn="r" rtl="0">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3pPr>
            <a:lvl4pPr lvl="3" algn="r" rtl="0">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4pPr>
            <a:lvl5pPr lvl="4" algn="r" rtl="0">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5pPr>
            <a:lvl6pPr lvl="5" algn="r" rtl="0">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6pPr>
            <a:lvl7pPr lvl="6" algn="r" rtl="0">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7pPr>
            <a:lvl8pPr lvl="7" algn="r" rtl="0">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8pPr>
            <a:lvl9pPr lvl="8" algn="r" rtl="0">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9pPr>
          </a:lstStyle>
          <a:p>
            <a:endParaRPr/>
          </a:p>
        </p:txBody>
      </p:sp>
      <p:sp>
        <p:nvSpPr>
          <p:cNvPr id="111" name="Google Shape;111;p22"/>
          <p:cNvSpPr txBox="1">
            <a:spLocks noGrp="1"/>
          </p:cNvSpPr>
          <p:nvPr>
            <p:ph type="body" idx="1"/>
          </p:nvPr>
        </p:nvSpPr>
        <p:spPr>
          <a:xfrm>
            <a:off x="4114800" y="1175683"/>
            <a:ext cx="4192800" cy="3123300"/>
          </a:xfrm>
          <a:prstGeom prst="rect">
            <a:avLst/>
          </a:prstGeom>
        </p:spPr>
        <p:txBody>
          <a:bodyPr spcFirstLastPara="1" wrap="square" lIns="91425" tIns="91425" rIns="91425" bIns="91425" anchor="t" anchorCtr="0">
            <a:noAutofit/>
          </a:bodyPr>
          <a:lstStyle>
            <a:lvl1pPr marL="457200" lvl="0" indent="-317500" rtl="0">
              <a:lnSpc>
                <a:spcPct val="125000"/>
              </a:lnSpc>
              <a:spcBef>
                <a:spcPts val="0"/>
              </a:spcBef>
              <a:spcAft>
                <a:spcPts val="0"/>
              </a:spcAft>
              <a:buSzPts val="1400"/>
              <a:buChar char="●"/>
              <a:defRPr sz="1400"/>
            </a:lvl1pPr>
            <a:lvl2pPr marL="914400" lvl="1" indent="-317500" rtl="0">
              <a:lnSpc>
                <a:spcPct val="125000"/>
              </a:lnSpc>
              <a:spcBef>
                <a:spcPts val="1600"/>
              </a:spcBef>
              <a:spcAft>
                <a:spcPts val="0"/>
              </a:spcAft>
              <a:buSzPts val="1400"/>
              <a:buChar char="○"/>
              <a:defRPr/>
            </a:lvl2pPr>
            <a:lvl3pPr marL="1371600" lvl="2" indent="-317500" rtl="0">
              <a:lnSpc>
                <a:spcPct val="125000"/>
              </a:lnSpc>
              <a:spcBef>
                <a:spcPts val="1600"/>
              </a:spcBef>
              <a:spcAft>
                <a:spcPts val="0"/>
              </a:spcAft>
              <a:buSzPts val="1400"/>
              <a:buChar char="■"/>
              <a:defRPr/>
            </a:lvl3pPr>
            <a:lvl4pPr marL="1828800" lvl="3" indent="-317500" rtl="0">
              <a:lnSpc>
                <a:spcPct val="125000"/>
              </a:lnSpc>
              <a:spcBef>
                <a:spcPts val="1600"/>
              </a:spcBef>
              <a:spcAft>
                <a:spcPts val="0"/>
              </a:spcAft>
              <a:buSzPts val="1400"/>
              <a:buChar char="●"/>
              <a:defRPr/>
            </a:lvl4pPr>
            <a:lvl5pPr marL="2286000" lvl="4" indent="-317500" rtl="0">
              <a:lnSpc>
                <a:spcPct val="125000"/>
              </a:lnSpc>
              <a:spcBef>
                <a:spcPts val="1600"/>
              </a:spcBef>
              <a:spcAft>
                <a:spcPts val="0"/>
              </a:spcAft>
              <a:buSzPts val="1400"/>
              <a:buChar char="○"/>
              <a:defRPr/>
            </a:lvl5pPr>
            <a:lvl6pPr marL="2743200" lvl="5" indent="-317500" rtl="0">
              <a:lnSpc>
                <a:spcPct val="125000"/>
              </a:lnSpc>
              <a:spcBef>
                <a:spcPts val="1600"/>
              </a:spcBef>
              <a:spcAft>
                <a:spcPts val="0"/>
              </a:spcAft>
              <a:buSzPts val="1400"/>
              <a:buChar char="■"/>
              <a:defRPr/>
            </a:lvl6pPr>
            <a:lvl7pPr marL="3200400" lvl="6" indent="-317500" rtl="0">
              <a:lnSpc>
                <a:spcPct val="125000"/>
              </a:lnSpc>
              <a:spcBef>
                <a:spcPts val="1600"/>
              </a:spcBef>
              <a:spcAft>
                <a:spcPts val="0"/>
              </a:spcAft>
              <a:buSzPts val="1400"/>
              <a:buChar char="●"/>
              <a:defRPr/>
            </a:lvl7pPr>
            <a:lvl8pPr marL="3657600" lvl="7" indent="-317500" rtl="0">
              <a:lnSpc>
                <a:spcPct val="125000"/>
              </a:lnSpc>
              <a:spcBef>
                <a:spcPts val="1600"/>
              </a:spcBef>
              <a:spcAft>
                <a:spcPts val="0"/>
              </a:spcAft>
              <a:buSzPts val="1400"/>
              <a:buChar char="○"/>
              <a:defRPr/>
            </a:lvl8pPr>
            <a:lvl9pPr marL="4114800" lvl="8" indent="-317500" rtl="0">
              <a:lnSpc>
                <a:spcPct val="125000"/>
              </a:lnSpc>
              <a:spcBef>
                <a:spcPts val="1600"/>
              </a:spcBef>
              <a:spcAft>
                <a:spcPts val="1600"/>
              </a:spcAft>
              <a:buSzPts val="1400"/>
              <a:buChar char="■"/>
              <a:defRPr/>
            </a:lvl9pPr>
          </a:lstStyle>
          <a:p>
            <a:endParaRPr/>
          </a:p>
        </p:txBody>
      </p:sp>
      <p:sp>
        <p:nvSpPr>
          <p:cNvPr id="112" name="Google Shape;112;p22"/>
          <p:cNvSpPr txBox="1"/>
          <p:nvPr/>
        </p:nvSpPr>
        <p:spPr>
          <a:xfrm>
            <a:off x="4619925" y="4517225"/>
            <a:ext cx="4192800" cy="307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sz="700" b="1">
                <a:solidFill>
                  <a:srgbClr val="57068C"/>
                </a:solidFill>
                <a:latin typeface="Montserrat"/>
                <a:ea typeface="Montserrat"/>
                <a:cs typeface="Montserrat"/>
                <a:sym typeface="Montserrat"/>
              </a:rPr>
              <a:t>‹#›</a:t>
            </a:fld>
            <a:endParaRPr sz="700" b="1">
              <a:solidFill>
                <a:srgbClr val="57068C"/>
              </a:solidFill>
              <a:latin typeface="Montserrat"/>
              <a:ea typeface="Montserrat"/>
              <a:cs typeface="Montserrat"/>
              <a:sym typeface="Montserrat"/>
            </a:endParaRPr>
          </a:p>
        </p:txBody>
      </p:sp>
      <p:pic>
        <p:nvPicPr>
          <p:cNvPr id="113" name="Google Shape;113;p22"/>
          <p:cNvPicPr preferRelativeResize="0"/>
          <p:nvPr/>
        </p:nvPicPr>
        <p:blipFill>
          <a:blip r:embed="rId2">
            <a:alphaModFix/>
          </a:blip>
          <a:stretch>
            <a:fillRect/>
          </a:stretch>
        </p:blipFill>
        <p:spPr>
          <a:xfrm>
            <a:off x="0" y="0"/>
            <a:ext cx="9118029" cy="307200"/>
          </a:xfrm>
          <a:prstGeom prst="rect">
            <a:avLst/>
          </a:prstGeom>
          <a:noFill/>
          <a:ln>
            <a:noFill/>
          </a:ln>
        </p:spPr>
      </p:pic>
      <p:pic>
        <p:nvPicPr>
          <p:cNvPr id="114" name="Google Shape;114;p22"/>
          <p:cNvPicPr preferRelativeResize="0"/>
          <p:nvPr/>
        </p:nvPicPr>
        <p:blipFill>
          <a:blip r:embed="rId3">
            <a:alphaModFix/>
          </a:blip>
          <a:stretch>
            <a:fillRect/>
          </a:stretch>
        </p:blipFill>
        <p:spPr>
          <a:xfrm>
            <a:off x="407175" y="4539125"/>
            <a:ext cx="1821726" cy="263400"/>
          </a:xfrm>
          <a:prstGeom prst="rect">
            <a:avLst/>
          </a:prstGeom>
          <a:noFill/>
          <a:ln>
            <a:noFill/>
          </a:ln>
        </p:spPr>
      </p:pic>
    </p:spTree>
  </p:cSld>
  <p:clrMapOvr>
    <a:masterClrMapping/>
  </p:clrMapOvr>
  <p:extLst>
    <p:ext uri="{DCECCB84-F9BA-43D5-87BE-67443E8EF086}">
      <p15:sldGuideLst xmlns:p15="http://schemas.microsoft.com/office/powerpoint/2012/main">
        <p15:guide id="1" pos="2592">
          <p15:clr>
            <a:srgbClr val="FA7B17"/>
          </p15:clr>
        </p15:guide>
        <p15:guide id="2" pos="2304">
          <p15:clr>
            <a:srgbClr val="FA7B17"/>
          </p15:clr>
        </p15:guide>
        <p15:guide id="3" orient="horz" pos="720">
          <p15:clr>
            <a:srgbClr val="FA7B17"/>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15"/>
        <p:cNvGrpSpPr/>
        <p:nvPr/>
      </p:nvGrpSpPr>
      <p:grpSpPr>
        <a:xfrm>
          <a:off x="0" y="0"/>
          <a:ext cx="0" cy="0"/>
          <a:chOff x="0" y="0"/>
          <a:chExt cx="0" cy="0"/>
        </a:xfrm>
      </p:grpSpPr>
      <p:sp>
        <p:nvSpPr>
          <p:cNvPr id="116" name="Google Shape;116;p23"/>
          <p:cNvSpPr txBox="1">
            <a:spLocks noGrp="1"/>
          </p:cNvSpPr>
          <p:nvPr>
            <p:ph type="title"/>
          </p:nvPr>
        </p:nvSpPr>
        <p:spPr>
          <a:xfrm>
            <a:off x="311700" y="445025"/>
            <a:ext cx="8424900" cy="1142400"/>
          </a:xfrm>
          <a:prstGeom prst="rect">
            <a:avLst/>
          </a:prstGeom>
        </p:spPr>
        <p:txBody>
          <a:bodyPr spcFirstLastPara="1" wrap="square" lIns="91425" tIns="91425" rIns="91425" bIns="91425" anchor="t" anchorCtr="0">
            <a:noAutofit/>
          </a:bodyPr>
          <a:lstStyle>
            <a:lvl1pPr lvl="0" rtl="0">
              <a:lnSpc>
                <a:spcPct val="85000"/>
              </a:lnSpc>
              <a:spcBef>
                <a:spcPts val="0"/>
              </a:spcBef>
              <a:spcAft>
                <a:spcPts val="0"/>
              </a:spcAft>
              <a:buClr>
                <a:srgbClr val="57068C"/>
              </a:buClr>
              <a:buSzPts val="4200"/>
              <a:buFont typeface="Montserrat Black"/>
              <a:buNone/>
              <a:defRPr>
                <a:solidFill>
                  <a:srgbClr val="57068C"/>
                </a:solidFill>
                <a:latin typeface="Montserrat Black"/>
                <a:ea typeface="Montserrat Black"/>
                <a:cs typeface="Montserrat Black"/>
                <a:sym typeface="Montserrat Black"/>
              </a:defRPr>
            </a:lvl1pPr>
            <a:lvl2pPr lvl="1" rtl="0">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2pPr>
            <a:lvl3pPr lvl="2" rtl="0">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3pPr>
            <a:lvl4pPr lvl="3" rtl="0">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4pPr>
            <a:lvl5pPr lvl="4" rtl="0">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5pPr>
            <a:lvl6pPr lvl="5" rtl="0">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6pPr>
            <a:lvl7pPr lvl="6" rtl="0">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7pPr>
            <a:lvl8pPr lvl="7" rtl="0">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8pPr>
            <a:lvl9pPr lvl="8" rtl="0">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9pPr>
          </a:lstStyle>
          <a:p>
            <a:endParaRPr/>
          </a:p>
        </p:txBody>
      </p:sp>
      <p:sp>
        <p:nvSpPr>
          <p:cNvPr id="117" name="Google Shape;117;p23"/>
          <p:cNvSpPr txBox="1">
            <a:spLocks noGrp="1"/>
          </p:cNvSpPr>
          <p:nvPr>
            <p:ph type="body" idx="1"/>
          </p:nvPr>
        </p:nvSpPr>
        <p:spPr>
          <a:xfrm>
            <a:off x="1376250" y="1828800"/>
            <a:ext cx="3330300" cy="2447100"/>
          </a:xfrm>
          <a:prstGeom prst="rect">
            <a:avLst/>
          </a:prstGeom>
        </p:spPr>
        <p:txBody>
          <a:bodyPr spcFirstLastPara="1" wrap="square" lIns="91425" tIns="91425" rIns="91425" bIns="91425" anchor="t" anchorCtr="0">
            <a:noAutofit/>
          </a:bodyPr>
          <a:lstStyle>
            <a:lvl1pPr marL="457200" lvl="0" indent="-304800" rtl="0">
              <a:lnSpc>
                <a:spcPct val="125000"/>
              </a:lnSpc>
              <a:spcBef>
                <a:spcPts val="0"/>
              </a:spcBef>
              <a:spcAft>
                <a:spcPts val="0"/>
              </a:spcAft>
              <a:buSzPts val="1200"/>
              <a:buChar char="●"/>
              <a:defRPr sz="1200"/>
            </a:lvl1pPr>
            <a:lvl2pPr marL="914400" lvl="1" indent="-304800" rtl="0">
              <a:lnSpc>
                <a:spcPct val="125000"/>
              </a:lnSpc>
              <a:spcBef>
                <a:spcPts val="1600"/>
              </a:spcBef>
              <a:spcAft>
                <a:spcPts val="0"/>
              </a:spcAft>
              <a:buSzPts val="1200"/>
              <a:buChar char="○"/>
              <a:defRPr sz="1200"/>
            </a:lvl2pPr>
            <a:lvl3pPr marL="1371600" lvl="2" indent="-304800" rtl="0">
              <a:lnSpc>
                <a:spcPct val="125000"/>
              </a:lnSpc>
              <a:spcBef>
                <a:spcPts val="1600"/>
              </a:spcBef>
              <a:spcAft>
                <a:spcPts val="0"/>
              </a:spcAft>
              <a:buSzPts val="1200"/>
              <a:buChar char="■"/>
              <a:defRPr sz="1200"/>
            </a:lvl3pPr>
            <a:lvl4pPr marL="1828800" lvl="3" indent="-304800" rtl="0">
              <a:lnSpc>
                <a:spcPct val="125000"/>
              </a:lnSpc>
              <a:spcBef>
                <a:spcPts val="1600"/>
              </a:spcBef>
              <a:spcAft>
                <a:spcPts val="0"/>
              </a:spcAft>
              <a:buSzPts val="1200"/>
              <a:buChar char="●"/>
              <a:defRPr sz="1200"/>
            </a:lvl4pPr>
            <a:lvl5pPr marL="2286000" lvl="4" indent="-304800" rtl="0">
              <a:lnSpc>
                <a:spcPct val="125000"/>
              </a:lnSpc>
              <a:spcBef>
                <a:spcPts val="1600"/>
              </a:spcBef>
              <a:spcAft>
                <a:spcPts val="0"/>
              </a:spcAft>
              <a:buSzPts val="1200"/>
              <a:buChar char="○"/>
              <a:defRPr sz="1200"/>
            </a:lvl5pPr>
            <a:lvl6pPr marL="2743200" lvl="5" indent="-304800" rtl="0">
              <a:lnSpc>
                <a:spcPct val="125000"/>
              </a:lnSpc>
              <a:spcBef>
                <a:spcPts val="1600"/>
              </a:spcBef>
              <a:spcAft>
                <a:spcPts val="0"/>
              </a:spcAft>
              <a:buSzPts val="1200"/>
              <a:buChar char="■"/>
              <a:defRPr sz="1200"/>
            </a:lvl6pPr>
            <a:lvl7pPr marL="3200400" lvl="6" indent="-304800" rtl="0">
              <a:lnSpc>
                <a:spcPct val="125000"/>
              </a:lnSpc>
              <a:spcBef>
                <a:spcPts val="1600"/>
              </a:spcBef>
              <a:spcAft>
                <a:spcPts val="0"/>
              </a:spcAft>
              <a:buSzPts val="1200"/>
              <a:buChar char="●"/>
              <a:defRPr sz="1200"/>
            </a:lvl7pPr>
            <a:lvl8pPr marL="3657600" lvl="7" indent="-304800" rtl="0">
              <a:lnSpc>
                <a:spcPct val="125000"/>
              </a:lnSpc>
              <a:spcBef>
                <a:spcPts val="1600"/>
              </a:spcBef>
              <a:spcAft>
                <a:spcPts val="0"/>
              </a:spcAft>
              <a:buSzPts val="1200"/>
              <a:buChar char="○"/>
              <a:defRPr sz="1200"/>
            </a:lvl8pPr>
            <a:lvl9pPr marL="4114800" lvl="8" indent="-304800" rtl="0">
              <a:lnSpc>
                <a:spcPct val="125000"/>
              </a:lnSpc>
              <a:spcBef>
                <a:spcPts val="1600"/>
              </a:spcBef>
              <a:spcAft>
                <a:spcPts val="1600"/>
              </a:spcAft>
              <a:buSzPts val="1200"/>
              <a:buChar char="■"/>
              <a:defRPr sz="1200"/>
            </a:lvl9pPr>
          </a:lstStyle>
          <a:p>
            <a:endParaRPr/>
          </a:p>
        </p:txBody>
      </p:sp>
      <p:sp>
        <p:nvSpPr>
          <p:cNvPr id="118" name="Google Shape;118;p23"/>
          <p:cNvSpPr txBox="1">
            <a:spLocks noGrp="1"/>
          </p:cNvSpPr>
          <p:nvPr>
            <p:ph type="body" idx="2"/>
          </p:nvPr>
        </p:nvSpPr>
        <p:spPr>
          <a:xfrm>
            <a:off x="5051175" y="1828800"/>
            <a:ext cx="3330300" cy="2447100"/>
          </a:xfrm>
          <a:prstGeom prst="rect">
            <a:avLst/>
          </a:prstGeom>
        </p:spPr>
        <p:txBody>
          <a:bodyPr spcFirstLastPara="1" wrap="square" lIns="91425" tIns="91425" rIns="91425" bIns="91425" anchor="t" anchorCtr="0">
            <a:noAutofit/>
          </a:bodyPr>
          <a:lstStyle>
            <a:lvl1pPr marL="457200" lvl="0" indent="-304800" rtl="0">
              <a:lnSpc>
                <a:spcPct val="125000"/>
              </a:lnSpc>
              <a:spcBef>
                <a:spcPts val="0"/>
              </a:spcBef>
              <a:spcAft>
                <a:spcPts val="0"/>
              </a:spcAft>
              <a:buSzPts val="1200"/>
              <a:buChar char="●"/>
              <a:defRPr sz="1200"/>
            </a:lvl1pPr>
            <a:lvl2pPr marL="914400" lvl="1" indent="-304800" rtl="0">
              <a:lnSpc>
                <a:spcPct val="125000"/>
              </a:lnSpc>
              <a:spcBef>
                <a:spcPts val="1600"/>
              </a:spcBef>
              <a:spcAft>
                <a:spcPts val="0"/>
              </a:spcAft>
              <a:buSzPts val="1200"/>
              <a:buChar char="○"/>
              <a:defRPr sz="1200"/>
            </a:lvl2pPr>
            <a:lvl3pPr marL="1371600" lvl="2" indent="-304800" rtl="0">
              <a:lnSpc>
                <a:spcPct val="125000"/>
              </a:lnSpc>
              <a:spcBef>
                <a:spcPts val="1600"/>
              </a:spcBef>
              <a:spcAft>
                <a:spcPts val="0"/>
              </a:spcAft>
              <a:buSzPts val="1200"/>
              <a:buChar char="■"/>
              <a:defRPr sz="1200"/>
            </a:lvl3pPr>
            <a:lvl4pPr marL="1828800" lvl="3" indent="-304800" rtl="0">
              <a:lnSpc>
                <a:spcPct val="125000"/>
              </a:lnSpc>
              <a:spcBef>
                <a:spcPts val="1600"/>
              </a:spcBef>
              <a:spcAft>
                <a:spcPts val="0"/>
              </a:spcAft>
              <a:buSzPts val="1200"/>
              <a:buChar char="●"/>
              <a:defRPr sz="1200"/>
            </a:lvl4pPr>
            <a:lvl5pPr marL="2286000" lvl="4" indent="-304800" rtl="0">
              <a:lnSpc>
                <a:spcPct val="125000"/>
              </a:lnSpc>
              <a:spcBef>
                <a:spcPts val="1600"/>
              </a:spcBef>
              <a:spcAft>
                <a:spcPts val="0"/>
              </a:spcAft>
              <a:buSzPts val="1200"/>
              <a:buChar char="○"/>
              <a:defRPr sz="1200"/>
            </a:lvl5pPr>
            <a:lvl6pPr marL="2743200" lvl="5" indent="-304800" rtl="0">
              <a:lnSpc>
                <a:spcPct val="125000"/>
              </a:lnSpc>
              <a:spcBef>
                <a:spcPts val="1600"/>
              </a:spcBef>
              <a:spcAft>
                <a:spcPts val="0"/>
              </a:spcAft>
              <a:buSzPts val="1200"/>
              <a:buChar char="■"/>
              <a:defRPr sz="1200"/>
            </a:lvl6pPr>
            <a:lvl7pPr marL="3200400" lvl="6" indent="-304800" rtl="0">
              <a:lnSpc>
                <a:spcPct val="125000"/>
              </a:lnSpc>
              <a:spcBef>
                <a:spcPts val="1600"/>
              </a:spcBef>
              <a:spcAft>
                <a:spcPts val="0"/>
              </a:spcAft>
              <a:buSzPts val="1200"/>
              <a:buChar char="●"/>
              <a:defRPr sz="1200"/>
            </a:lvl7pPr>
            <a:lvl8pPr marL="3657600" lvl="7" indent="-304800" rtl="0">
              <a:lnSpc>
                <a:spcPct val="125000"/>
              </a:lnSpc>
              <a:spcBef>
                <a:spcPts val="1600"/>
              </a:spcBef>
              <a:spcAft>
                <a:spcPts val="0"/>
              </a:spcAft>
              <a:buSzPts val="1200"/>
              <a:buChar char="○"/>
              <a:defRPr sz="1200"/>
            </a:lvl8pPr>
            <a:lvl9pPr marL="4114800" lvl="8" indent="-304800" rtl="0">
              <a:lnSpc>
                <a:spcPct val="125000"/>
              </a:lnSpc>
              <a:spcBef>
                <a:spcPts val="1600"/>
              </a:spcBef>
              <a:spcAft>
                <a:spcPts val="1600"/>
              </a:spcAft>
              <a:buSzPts val="1200"/>
              <a:buChar char="■"/>
              <a:defRPr sz="1200"/>
            </a:lvl9pPr>
          </a:lstStyle>
          <a:p>
            <a:endParaRPr/>
          </a:p>
        </p:txBody>
      </p:sp>
      <p:sp>
        <p:nvSpPr>
          <p:cNvPr id="119" name="Google Shape;119;p23"/>
          <p:cNvSpPr txBox="1"/>
          <p:nvPr/>
        </p:nvSpPr>
        <p:spPr>
          <a:xfrm>
            <a:off x="4619925" y="4517225"/>
            <a:ext cx="4192800" cy="307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sz="700" b="1">
                <a:solidFill>
                  <a:srgbClr val="57068C"/>
                </a:solidFill>
                <a:latin typeface="Montserrat"/>
                <a:ea typeface="Montserrat"/>
                <a:cs typeface="Montserrat"/>
                <a:sym typeface="Montserrat"/>
              </a:rPr>
              <a:t>‹#›</a:t>
            </a:fld>
            <a:endParaRPr sz="700" b="1">
              <a:solidFill>
                <a:srgbClr val="57068C"/>
              </a:solidFill>
              <a:latin typeface="Montserrat"/>
              <a:ea typeface="Montserrat"/>
              <a:cs typeface="Montserrat"/>
              <a:sym typeface="Montserrat"/>
            </a:endParaRPr>
          </a:p>
        </p:txBody>
      </p:sp>
      <p:pic>
        <p:nvPicPr>
          <p:cNvPr id="120" name="Google Shape;120;p23"/>
          <p:cNvPicPr preferRelativeResize="0"/>
          <p:nvPr/>
        </p:nvPicPr>
        <p:blipFill>
          <a:blip r:embed="rId2">
            <a:alphaModFix/>
          </a:blip>
          <a:stretch>
            <a:fillRect/>
          </a:stretch>
        </p:blipFill>
        <p:spPr>
          <a:xfrm>
            <a:off x="0" y="0"/>
            <a:ext cx="9118029" cy="307200"/>
          </a:xfrm>
          <a:prstGeom prst="rect">
            <a:avLst/>
          </a:prstGeom>
          <a:noFill/>
          <a:ln>
            <a:noFill/>
          </a:ln>
        </p:spPr>
      </p:pic>
      <p:pic>
        <p:nvPicPr>
          <p:cNvPr id="121" name="Google Shape;121;p23"/>
          <p:cNvPicPr preferRelativeResize="0"/>
          <p:nvPr/>
        </p:nvPicPr>
        <p:blipFill>
          <a:blip r:embed="rId3">
            <a:alphaModFix/>
          </a:blip>
          <a:stretch>
            <a:fillRect/>
          </a:stretch>
        </p:blipFill>
        <p:spPr>
          <a:xfrm>
            <a:off x="407175" y="4539125"/>
            <a:ext cx="1821726" cy="263400"/>
          </a:xfrm>
          <a:prstGeom prst="rect">
            <a:avLst/>
          </a:prstGeom>
          <a:noFill/>
          <a:ln>
            <a:noFill/>
          </a:ln>
        </p:spPr>
      </p:pic>
    </p:spTree>
  </p:cSld>
  <p:clrMapOvr>
    <a:masterClrMapping/>
  </p:clrMapOvr>
  <p:extLst>
    <p:ext uri="{DCECCB84-F9BA-43D5-87BE-67443E8EF086}">
      <p15:sldGuideLst xmlns:p15="http://schemas.microsoft.com/office/powerpoint/2012/main">
        <p15:guide id="1" orient="horz" pos="1152">
          <p15:clr>
            <a:srgbClr val="FA7B17"/>
          </p15:clr>
        </p15:guide>
        <p15:guide id="2" pos="2880">
          <p15:clr>
            <a:srgbClr val="FA7B17"/>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22"/>
        <p:cNvGrpSpPr/>
        <p:nvPr/>
      </p:nvGrpSpPr>
      <p:grpSpPr>
        <a:xfrm>
          <a:off x="0" y="0"/>
          <a:ext cx="0" cy="0"/>
          <a:chOff x="0" y="0"/>
          <a:chExt cx="0" cy="0"/>
        </a:xfrm>
      </p:grpSpPr>
      <p:sp>
        <p:nvSpPr>
          <p:cNvPr id="123" name="Google Shape;123;p24"/>
          <p:cNvSpPr txBox="1">
            <a:spLocks noGrp="1"/>
          </p:cNvSpPr>
          <p:nvPr>
            <p:ph type="title"/>
          </p:nvPr>
        </p:nvSpPr>
        <p:spPr>
          <a:xfrm>
            <a:off x="311700" y="445025"/>
            <a:ext cx="8424900" cy="572700"/>
          </a:xfrm>
          <a:prstGeom prst="rect">
            <a:avLst/>
          </a:prstGeom>
        </p:spPr>
        <p:txBody>
          <a:bodyPr spcFirstLastPara="1" wrap="square" lIns="91425" tIns="91425" rIns="91425" bIns="91425" anchor="t" anchorCtr="0">
            <a:noAutofit/>
          </a:bodyPr>
          <a:lstStyle>
            <a:lvl1pPr lvl="0" rtl="0">
              <a:lnSpc>
                <a:spcPct val="85000"/>
              </a:lnSpc>
              <a:spcBef>
                <a:spcPts val="0"/>
              </a:spcBef>
              <a:spcAft>
                <a:spcPts val="0"/>
              </a:spcAft>
              <a:buClr>
                <a:srgbClr val="57068C"/>
              </a:buClr>
              <a:buSzPts val="4200"/>
              <a:buFont typeface="Montserrat Black"/>
              <a:buNone/>
              <a:defRPr>
                <a:solidFill>
                  <a:srgbClr val="57068C"/>
                </a:solidFill>
                <a:latin typeface="Montserrat Black"/>
                <a:ea typeface="Montserrat Black"/>
                <a:cs typeface="Montserrat Black"/>
                <a:sym typeface="Montserrat Black"/>
              </a:defRPr>
            </a:lvl1pPr>
            <a:lvl2pPr lvl="1" rtl="0">
              <a:lnSpc>
                <a:spcPct val="85000"/>
              </a:lnSpc>
              <a:spcBef>
                <a:spcPts val="0"/>
              </a:spcBef>
              <a:spcAft>
                <a:spcPts val="0"/>
              </a:spcAft>
              <a:buSzPts val="4200"/>
              <a:buFont typeface="Montserrat Black"/>
              <a:buNone/>
              <a:defRPr sz="4200">
                <a:latin typeface="Montserrat Black"/>
                <a:ea typeface="Montserrat Black"/>
                <a:cs typeface="Montserrat Black"/>
                <a:sym typeface="Montserrat Black"/>
              </a:defRPr>
            </a:lvl2pPr>
            <a:lvl3pPr lvl="2" rtl="0">
              <a:lnSpc>
                <a:spcPct val="85000"/>
              </a:lnSpc>
              <a:spcBef>
                <a:spcPts val="0"/>
              </a:spcBef>
              <a:spcAft>
                <a:spcPts val="0"/>
              </a:spcAft>
              <a:buSzPts val="4200"/>
              <a:buFont typeface="Montserrat Black"/>
              <a:buNone/>
              <a:defRPr sz="4200">
                <a:latin typeface="Montserrat Black"/>
                <a:ea typeface="Montserrat Black"/>
                <a:cs typeface="Montserrat Black"/>
                <a:sym typeface="Montserrat Black"/>
              </a:defRPr>
            </a:lvl3pPr>
            <a:lvl4pPr lvl="3" rtl="0">
              <a:lnSpc>
                <a:spcPct val="85000"/>
              </a:lnSpc>
              <a:spcBef>
                <a:spcPts val="0"/>
              </a:spcBef>
              <a:spcAft>
                <a:spcPts val="0"/>
              </a:spcAft>
              <a:buSzPts val="4200"/>
              <a:buFont typeface="Montserrat Black"/>
              <a:buNone/>
              <a:defRPr sz="4200">
                <a:latin typeface="Montserrat Black"/>
                <a:ea typeface="Montserrat Black"/>
                <a:cs typeface="Montserrat Black"/>
                <a:sym typeface="Montserrat Black"/>
              </a:defRPr>
            </a:lvl4pPr>
            <a:lvl5pPr lvl="4" rtl="0">
              <a:lnSpc>
                <a:spcPct val="85000"/>
              </a:lnSpc>
              <a:spcBef>
                <a:spcPts val="0"/>
              </a:spcBef>
              <a:spcAft>
                <a:spcPts val="0"/>
              </a:spcAft>
              <a:buSzPts val="4200"/>
              <a:buFont typeface="Montserrat Black"/>
              <a:buNone/>
              <a:defRPr sz="4200">
                <a:latin typeface="Montserrat Black"/>
                <a:ea typeface="Montserrat Black"/>
                <a:cs typeface="Montserrat Black"/>
                <a:sym typeface="Montserrat Black"/>
              </a:defRPr>
            </a:lvl5pPr>
            <a:lvl6pPr lvl="5" rtl="0">
              <a:lnSpc>
                <a:spcPct val="85000"/>
              </a:lnSpc>
              <a:spcBef>
                <a:spcPts val="0"/>
              </a:spcBef>
              <a:spcAft>
                <a:spcPts val="0"/>
              </a:spcAft>
              <a:buSzPts val="4200"/>
              <a:buFont typeface="Montserrat Black"/>
              <a:buNone/>
              <a:defRPr sz="4200">
                <a:latin typeface="Montserrat Black"/>
                <a:ea typeface="Montserrat Black"/>
                <a:cs typeface="Montserrat Black"/>
                <a:sym typeface="Montserrat Black"/>
              </a:defRPr>
            </a:lvl6pPr>
            <a:lvl7pPr lvl="6" rtl="0">
              <a:lnSpc>
                <a:spcPct val="85000"/>
              </a:lnSpc>
              <a:spcBef>
                <a:spcPts val="0"/>
              </a:spcBef>
              <a:spcAft>
                <a:spcPts val="0"/>
              </a:spcAft>
              <a:buSzPts val="4200"/>
              <a:buFont typeface="Montserrat Black"/>
              <a:buNone/>
              <a:defRPr sz="4200">
                <a:latin typeface="Montserrat Black"/>
                <a:ea typeface="Montserrat Black"/>
                <a:cs typeface="Montserrat Black"/>
                <a:sym typeface="Montserrat Black"/>
              </a:defRPr>
            </a:lvl7pPr>
            <a:lvl8pPr lvl="7" rtl="0">
              <a:lnSpc>
                <a:spcPct val="85000"/>
              </a:lnSpc>
              <a:spcBef>
                <a:spcPts val="0"/>
              </a:spcBef>
              <a:spcAft>
                <a:spcPts val="0"/>
              </a:spcAft>
              <a:buSzPts val="4200"/>
              <a:buFont typeface="Montserrat Black"/>
              <a:buNone/>
              <a:defRPr sz="4200">
                <a:latin typeface="Montserrat Black"/>
                <a:ea typeface="Montserrat Black"/>
                <a:cs typeface="Montserrat Black"/>
                <a:sym typeface="Montserrat Black"/>
              </a:defRPr>
            </a:lvl8pPr>
            <a:lvl9pPr lvl="8" rtl="0">
              <a:lnSpc>
                <a:spcPct val="85000"/>
              </a:lnSpc>
              <a:spcBef>
                <a:spcPts val="0"/>
              </a:spcBef>
              <a:spcAft>
                <a:spcPts val="0"/>
              </a:spcAft>
              <a:buSzPts val="4200"/>
              <a:buFont typeface="Montserrat Black"/>
              <a:buNone/>
              <a:defRPr sz="4200">
                <a:latin typeface="Montserrat Black"/>
                <a:ea typeface="Montserrat Black"/>
                <a:cs typeface="Montserrat Black"/>
                <a:sym typeface="Montserrat Black"/>
              </a:defRPr>
            </a:lvl9pPr>
          </a:lstStyle>
          <a:p>
            <a:endParaRPr/>
          </a:p>
        </p:txBody>
      </p:sp>
      <p:sp>
        <p:nvSpPr>
          <p:cNvPr id="124" name="Google Shape;124;p24"/>
          <p:cNvSpPr txBox="1"/>
          <p:nvPr/>
        </p:nvSpPr>
        <p:spPr>
          <a:xfrm>
            <a:off x="4619925" y="4517225"/>
            <a:ext cx="4192800" cy="307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sz="700" b="1">
                <a:solidFill>
                  <a:srgbClr val="57068C"/>
                </a:solidFill>
                <a:latin typeface="Montserrat"/>
                <a:ea typeface="Montserrat"/>
                <a:cs typeface="Montserrat"/>
                <a:sym typeface="Montserrat"/>
              </a:rPr>
              <a:t>‹#›</a:t>
            </a:fld>
            <a:endParaRPr sz="700" b="1">
              <a:solidFill>
                <a:srgbClr val="57068C"/>
              </a:solidFill>
              <a:latin typeface="Montserrat"/>
              <a:ea typeface="Montserrat"/>
              <a:cs typeface="Montserrat"/>
              <a:sym typeface="Montserrat"/>
            </a:endParaRPr>
          </a:p>
        </p:txBody>
      </p:sp>
      <p:pic>
        <p:nvPicPr>
          <p:cNvPr id="125" name="Google Shape;125;p24"/>
          <p:cNvPicPr preferRelativeResize="0"/>
          <p:nvPr/>
        </p:nvPicPr>
        <p:blipFill>
          <a:blip r:embed="rId2">
            <a:alphaModFix/>
          </a:blip>
          <a:stretch>
            <a:fillRect/>
          </a:stretch>
        </p:blipFill>
        <p:spPr>
          <a:xfrm>
            <a:off x="0" y="0"/>
            <a:ext cx="9118029" cy="307200"/>
          </a:xfrm>
          <a:prstGeom prst="rect">
            <a:avLst/>
          </a:prstGeom>
          <a:noFill/>
          <a:ln>
            <a:noFill/>
          </a:ln>
        </p:spPr>
      </p:pic>
      <p:pic>
        <p:nvPicPr>
          <p:cNvPr id="126" name="Google Shape;126;p24"/>
          <p:cNvPicPr preferRelativeResize="0"/>
          <p:nvPr/>
        </p:nvPicPr>
        <p:blipFill>
          <a:blip r:embed="rId3">
            <a:alphaModFix/>
          </a:blip>
          <a:stretch>
            <a:fillRect/>
          </a:stretch>
        </p:blipFill>
        <p:spPr>
          <a:xfrm>
            <a:off x="407175" y="4539125"/>
            <a:ext cx="1821726" cy="263400"/>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27"/>
        <p:cNvGrpSpPr/>
        <p:nvPr/>
      </p:nvGrpSpPr>
      <p:grpSpPr>
        <a:xfrm>
          <a:off x="0" y="0"/>
          <a:ext cx="0" cy="0"/>
          <a:chOff x="0" y="0"/>
          <a:chExt cx="0" cy="0"/>
        </a:xfrm>
      </p:grpSpPr>
      <p:sp>
        <p:nvSpPr>
          <p:cNvPr id="128" name="Google Shape;128;p25"/>
          <p:cNvSpPr txBox="1">
            <a:spLocks noGrp="1"/>
          </p:cNvSpPr>
          <p:nvPr>
            <p:ph type="title"/>
          </p:nvPr>
        </p:nvSpPr>
        <p:spPr>
          <a:xfrm>
            <a:off x="311700" y="426408"/>
            <a:ext cx="4308300" cy="1059300"/>
          </a:xfrm>
          <a:prstGeom prst="rect">
            <a:avLst/>
          </a:prstGeom>
        </p:spPr>
        <p:txBody>
          <a:bodyPr spcFirstLastPara="1" wrap="square" lIns="91425" tIns="91425" rIns="91425" bIns="91425" anchor="t" anchorCtr="0">
            <a:noAutofit/>
          </a:bodyPr>
          <a:lstStyle>
            <a:lvl1pPr lvl="0" rtl="0">
              <a:lnSpc>
                <a:spcPct val="85000"/>
              </a:lnSpc>
              <a:spcBef>
                <a:spcPts val="0"/>
              </a:spcBef>
              <a:spcAft>
                <a:spcPts val="0"/>
              </a:spcAft>
              <a:buClr>
                <a:srgbClr val="57068C"/>
              </a:buClr>
              <a:buSzPts val="3600"/>
              <a:buFont typeface="Montserrat Black"/>
              <a:buNone/>
              <a:defRPr sz="3600">
                <a:solidFill>
                  <a:srgbClr val="57068C"/>
                </a:solidFill>
                <a:latin typeface="Montserrat Black"/>
                <a:ea typeface="Montserrat Black"/>
                <a:cs typeface="Montserrat Black"/>
                <a:sym typeface="Montserrat Black"/>
              </a:defRPr>
            </a:lvl1pPr>
            <a:lvl2pPr lvl="1" rtl="0">
              <a:spcBef>
                <a:spcPts val="0"/>
              </a:spcBef>
              <a:spcAft>
                <a:spcPts val="0"/>
              </a:spcAft>
              <a:buSzPts val="3600"/>
              <a:buFont typeface="Montserrat Black"/>
              <a:buNone/>
              <a:defRPr sz="3600">
                <a:latin typeface="Montserrat Black"/>
                <a:ea typeface="Montserrat Black"/>
                <a:cs typeface="Montserrat Black"/>
                <a:sym typeface="Montserrat Black"/>
              </a:defRPr>
            </a:lvl2pPr>
            <a:lvl3pPr lvl="2" rtl="0">
              <a:spcBef>
                <a:spcPts val="0"/>
              </a:spcBef>
              <a:spcAft>
                <a:spcPts val="0"/>
              </a:spcAft>
              <a:buSzPts val="3600"/>
              <a:buFont typeface="Montserrat Black"/>
              <a:buNone/>
              <a:defRPr sz="3600">
                <a:latin typeface="Montserrat Black"/>
                <a:ea typeface="Montserrat Black"/>
                <a:cs typeface="Montserrat Black"/>
                <a:sym typeface="Montserrat Black"/>
              </a:defRPr>
            </a:lvl3pPr>
            <a:lvl4pPr lvl="3" rtl="0">
              <a:spcBef>
                <a:spcPts val="0"/>
              </a:spcBef>
              <a:spcAft>
                <a:spcPts val="0"/>
              </a:spcAft>
              <a:buSzPts val="3600"/>
              <a:buFont typeface="Montserrat Black"/>
              <a:buNone/>
              <a:defRPr sz="3600">
                <a:latin typeface="Montserrat Black"/>
                <a:ea typeface="Montserrat Black"/>
                <a:cs typeface="Montserrat Black"/>
                <a:sym typeface="Montserrat Black"/>
              </a:defRPr>
            </a:lvl4pPr>
            <a:lvl5pPr lvl="4" rtl="0">
              <a:spcBef>
                <a:spcPts val="0"/>
              </a:spcBef>
              <a:spcAft>
                <a:spcPts val="0"/>
              </a:spcAft>
              <a:buSzPts val="3600"/>
              <a:buFont typeface="Montserrat Black"/>
              <a:buNone/>
              <a:defRPr sz="3600">
                <a:latin typeface="Montserrat Black"/>
                <a:ea typeface="Montserrat Black"/>
                <a:cs typeface="Montserrat Black"/>
                <a:sym typeface="Montserrat Black"/>
              </a:defRPr>
            </a:lvl5pPr>
            <a:lvl6pPr lvl="5" rtl="0">
              <a:spcBef>
                <a:spcPts val="0"/>
              </a:spcBef>
              <a:spcAft>
                <a:spcPts val="0"/>
              </a:spcAft>
              <a:buSzPts val="3600"/>
              <a:buFont typeface="Montserrat Black"/>
              <a:buNone/>
              <a:defRPr sz="3600">
                <a:latin typeface="Montserrat Black"/>
                <a:ea typeface="Montserrat Black"/>
                <a:cs typeface="Montserrat Black"/>
                <a:sym typeface="Montserrat Black"/>
              </a:defRPr>
            </a:lvl6pPr>
            <a:lvl7pPr lvl="6" rtl="0">
              <a:spcBef>
                <a:spcPts val="0"/>
              </a:spcBef>
              <a:spcAft>
                <a:spcPts val="0"/>
              </a:spcAft>
              <a:buSzPts val="3600"/>
              <a:buFont typeface="Montserrat Black"/>
              <a:buNone/>
              <a:defRPr sz="3600">
                <a:latin typeface="Montserrat Black"/>
                <a:ea typeface="Montserrat Black"/>
                <a:cs typeface="Montserrat Black"/>
                <a:sym typeface="Montserrat Black"/>
              </a:defRPr>
            </a:lvl7pPr>
            <a:lvl8pPr lvl="7" rtl="0">
              <a:spcBef>
                <a:spcPts val="0"/>
              </a:spcBef>
              <a:spcAft>
                <a:spcPts val="0"/>
              </a:spcAft>
              <a:buSzPts val="3600"/>
              <a:buFont typeface="Montserrat Black"/>
              <a:buNone/>
              <a:defRPr sz="3600">
                <a:latin typeface="Montserrat Black"/>
                <a:ea typeface="Montserrat Black"/>
                <a:cs typeface="Montserrat Black"/>
                <a:sym typeface="Montserrat Black"/>
              </a:defRPr>
            </a:lvl8pPr>
            <a:lvl9pPr lvl="8" rtl="0">
              <a:spcBef>
                <a:spcPts val="0"/>
              </a:spcBef>
              <a:spcAft>
                <a:spcPts val="0"/>
              </a:spcAft>
              <a:buSzPts val="3600"/>
              <a:buFont typeface="Montserrat Black"/>
              <a:buNone/>
              <a:defRPr sz="3600">
                <a:latin typeface="Montserrat Black"/>
                <a:ea typeface="Montserrat Black"/>
                <a:cs typeface="Montserrat Black"/>
                <a:sym typeface="Montserrat Black"/>
              </a:defRPr>
            </a:lvl9pPr>
          </a:lstStyle>
          <a:p>
            <a:endParaRPr/>
          </a:p>
        </p:txBody>
      </p:sp>
      <p:sp>
        <p:nvSpPr>
          <p:cNvPr id="129" name="Google Shape;129;p25"/>
          <p:cNvSpPr txBox="1">
            <a:spLocks noGrp="1"/>
          </p:cNvSpPr>
          <p:nvPr>
            <p:ph type="body" idx="1"/>
          </p:nvPr>
        </p:nvSpPr>
        <p:spPr>
          <a:xfrm>
            <a:off x="311700" y="1646230"/>
            <a:ext cx="3350400" cy="2418900"/>
          </a:xfrm>
          <a:prstGeom prst="rect">
            <a:avLst/>
          </a:prstGeom>
        </p:spPr>
        <p:txBody>
          <a:bodyPr spcFirstLastPara="1" wrap="square" lIns="91425" tIns="91425" rIns="91425" bIns="91425" anchor="t" anchorCtr="0">
            <a:noAutofit/>
          </a:bodyPr>
          <a:lstStyle>
            <a:lvl1pPr marL="457200" lvl="0" indent="-304800" rtl="0">
              <a:lnSpc>
                <a:spcPct val="125000"/>
              </a:lnSpc>
              <a:spcBef>
                <a:spcPts val="0"/>
              </a:spcBef>
              <a:spcAft>
                <a:spcPts val="0"/>
              </a:spcAft>
              <a:buSzPts val="1200"/>
              <a:buChar char="●"/>
              <a:defRPr sz="1200"/>
            </a:lvl1pPr>
            <a:lvl2pPr marL="914400" lvl="1" indent="-304800" rtl="0">
              <a:lnSpc>
                <a:spcPct val="125000"/>
              </a:lnSpc>
              <a:spcBef>
                <a:spcPts val="1600"/>
              </a:spcBef>
              <a:spcAft>
                <a:spcPts val="0"/>
              </a:spcAft>
              <a:buSzPts val="1200"/>
              <a:buChar char="○"/>
              <a:defRPr sz="1200"/>
            </a:lvl2pPr>
            <a:lvl3pPr marL="1371600" lvl="2" indent="-304800" rtl="0">
              <a:lnSpc>
                <a:spcPct val="125000"/>
              </a:lnSpc>
              <a:spcBef>
                <a:spcPts val="1600"/>
              </a:spcBef>
              <a:spcAft>
                <a:spcPts val="0"/>
              </a:spcAft>
              <a:buSzPts val="1200"/>
              <a:buChar char="■"/>
              <a:defRPr sz="1200"/>
            </a:lvl3pPr>
            <a:lvl4pPr marL="1828800" lvl="3" indent="-304800" rtl="0">
              <a:lnSpc>
                <a:spcPct val="125000"/>
              </a:lnSpc>
              <a:spcBef>
                <a:spcPts val="1600"/>
              </a:spcBef>
              <a:spcAft>
                <a:spcPts val="0"/>
              </a:spcAft>
              <a:buSzPts val="1200"/>
              <a:buChar char="●"/>
              <a:defRPr sz="1200"/>
            </a:lvl4pPr>
            <a:lvl5pPr marL="2286000" lvl="4" indent="-304800" rtl="0">
              <a:lnSpc>
                <a:spcPct val="125000"/>
              </a:lnSpc>
              <a:spcBef>
                <a:spcPts val="1600"/>
              </a:spcBef>
              <a:spcAft>
                <a:spcPts val="0"/>
              </a:spcAft>
              <a:buSzPts val="1200"/>
              <a:buChar char="○"/>
              <a:defRPr sz="1200"/>
            </a:lvl5pPr>
            <a:lvl6pPr marL="2743200" lvl="5" indent="-304800" rtl="0">
              <a:lnSpc>
                <a:spcPct val="125000"/>
              </a:lnSpc>
              <a:spcBef>
                <a:spcPts val="1600"/>
              </a:spcBef>
              <a:spcAft>
                <a:spcPts val="0"/>
              </a:spcAft>
              <a:buSzPts val="1200"/>
              <a:buChar char="■"/>
              <a:defRPr sz="1200"/>
            </a:lvl6pPr>
            <a:lvl7pPr marL="3200400" lvl="6" indent="-304800" rtl="0">
              <a:lnSpc>
                <a:spcPct val="125000"/>
              </a:lnSpc>
              <a:spcBef>
                <a:spcPts val="1600"/>
              </a:spcBef>
              <a:spcAft>
                <a:spcPts val="0"/>
              </a:spcAft>
              <a:buSzPts val="1200"/>
              <a:buChar char="●"/>
              <a:defRPr sz="1200"/>
            </a:lvl7pPr>
            <a:lvl8pPr marL="3657600" lvl="7" indent="-304800" rtl="0">
              <a:lnSpc>
                <a:spcPct val="125000"/>
              </a:lnSpc>
              <a:spcBef>
                <a:spcPts val="1600"/>
              </a:spcBef>
              <a:spcAft>
                <a:spcPts val="0"/>
              </a:spcAft>
              <a:buSzPts val="1200"/>
              <a:buChar char="○"/>
              <a:defRPr sz="1200"/>
            </a:lvl8pPr>
            <a:lvl9pPr marL="4114800" lvl="8" indent="-304800" rtl="0">
              <a:lnSpc>
                <a:spcPct val="125000"/>
              </a:lnSpc>
              <a:spcBef>
                <a:spcPts val="1600"/>
              </a:spcBef>
              <a:spcAft>
                <a:spcPts val="1600"/>
              </a:spcAft>
              <a:buSzPts val="1200"/>
              <a:buChar char="■"/>
              <a:defRPr sz="1200"/>
            </a:lvl9pPr>
          </a:lstStyle>
          <a:p>
            <a:endParaRPr/>
          </a:p>
        </p:txBody>
      </p:sp>
      <p:sp>
        <p:nvSpPr>
          <p:cNvPr id="130" name="Google Shape;130;p25"/>
          <p:cNvSpPr txBox="1"/>
          <p:nvPr/>
        </p:nvSpPr>
        <p:spPr>
          <a:xfrm>
            <a:off x="4619925" y="4517225"/>
            <a:ext cx="4192800" cy="307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sz="700" b="1">
                <a:solidFill>
                  <a:srgbClr val="57068C"/>
                </a:solidFill>
                <a:latin typeface="Montserrat"/>
                <a:ea typeface="Montserrat"/>
                <a:cs typeface="Montserrat"/>
                <a:sym typeface="Montserrat"/>
              </a:rPr>
              <a:t>‹#›</a:t>
            </a:fld>
            <a:endParaRPr sz="700" b="1">
              <a:solidFill>
                <a:srgbClr val="57068C"/>
              </a:solidFill>
              <a:latin typeface="Montserrat"/>
              <a:ea typeface="Montserrat"/>
              <a:cs typeface="Montserrat"/>
              <a:sym typeface="Montserrat"/>
            </a:endParaRPr>
          </a:p>
        </p:txBody>
      </p:sp>
      <p:pic>
        <p:nvPicPr>
          <p:cNvPr id="131" name="Google Shape;131;p25"/>
          <p:cNvPicPr preferRelativeResize="0"/>
          <p:nvPr/>
        </p:nvPicPr>
        <p:blipFill>
          <a:blip r:embed="rId2">
            <a:alphaModFix/>
          </a:blip>
          <a:stretch>
            <a:fillRect/>
          </a:stretch>
        </p:blipFill>
        <p:spPr>
          <a:xfrm>
            <a:off x="0" y="0"/>
            <a:ext cx="9118029" cy="307200"/>
          </a:xfrm>
          <a:prstGeom prst="rect">
            <a:avLst/>
          </a:prstGeom>
          <a:noFill/>
          <a:ln>
            <a:noFill/>
          </a:ln>
        </p:spPr>
      </p:pic>
      <p:pic>
        <p:nvPicPr>
          <p:cNvPr id="132" name="Google Shape;132;p25"/>
          <p:cNvPicPr preferRelativeResize="0"/>
          <p:nvPr/>
        </p:nvPicPr>
        <p:blipFill>
          <a:blip r:embed="rId3">
            <a:alphaModFix/>
          </a:blip>
          <a:stretch>
            <a:fillRect/>
          </a:stretch>
        </p:blipFill>
        <p:spPr>
          <a:xfrm>
            <a:off x="407175" y="4539125"/>
            <a:ext cx="1821726" cy="2634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01">
  <p:cSld name="TITLE_1">
    <p:bg>
      <p:bgPr>
        <a:solidFill>
          <a:srgbClr val="57068C"/>
        </a:solidFill>
        <a:effectLst/>
      </p:bgPr>
    </p:bg>
    <p:spTree>
      <p:nvGrpSpPr>
        <p:cNvPr id="1" name="Shape 14"/>
        <p:cNvGrpSpPr/>
        <p:nvPr/>
      </p:nvGrpSpPr>
      <p:grpSpPr>
        <a:xfrm>
          <a:off x="0" y="0"/>
          <a:ext cx="0" cy="0"/>
          <a:chOff x="0" y="0"/>
          <a:chExt cx="0" cy="0"/>
        </a:xfrm>
      </p:grpSpPr>
      <p:pic>
        <p:nvPicPr>
          <p:cNvPr id="15" name="Google Shape;15;p3"/>
          <p:cNvPicPr preferRelativeResize="0"/>
          <p:nvPr/>
        </p:nvPicPr>
        <p:blipFill rotWithShape="1">
          <a:blip r:embed="rId2">
            <a:alphaModFix/>
          </a:blip>
          <a:srcRect/>
          <a:stretch/>
        </p:blipFill>
        <p:spPr>
          <a:xfrm>
            <a:off x="1" y="-1"/>
            <a:ext cx="9144000" cy="5143500"/>
          </a:xfrm>
          <a:prstGeom prst="rect">
            <a:avLst/>
          </a:prstGeom>
          <a:noFill/>
          <a:ln>
            <a:noFill/>
          </a:ln>
        </p:spPr>
      </p:pic>
      <p:sp>
        <p:nvSpPr>
          <p:cNvPr id="16" name="Google Shape;16;p3"/>
          <p:cNvSpPr txBox="1">
            <a:spLocks noGrp="1"/>
          </p:cNvSpPr>
          <p:nvPr>
            <p:ph type="body" idx="1"/>
          </p:nvPr>
        </p:nvSpPr>
        <p:spPr>
          <a:xfrm>
            <a:off x="307600" y="4145050"/>
            <a:ext cx="2436000" cy="657600"/>
          </a:xfrm>
          <a:prstGeom prst="rect">
            <a:avLst/>
          </a:prstGeom>
        </p:spPr>
        <p:txBody>
          <a:bodyPr spcFirstLastPara="1" wrap="square" lIns="91425" tIns="91425" rIns="91425" bIns="91425" anchor="t" anchorCtr="0">
            <a:noAutofit/>
          </a:bodyPr>
          <a:lstStyle>
            <a:lvl1pPr marL="457200" lvl="0" indent="-298450" rtl="0">
              <a:lnSpc>
                <a:spcPct val="125000"/>
              </a:lnSpc>
              <a:spcBef>
                <a:spcPts val="0"/>
              </a:spcBef>
              <a:spcAft>
                <a:spcPts val="0"/>
              </a:spcAft>
              <a:buClr>
                <a:srgbClr val="FFFFFF"/>
              </a:buClr>
              <a:buSzPts val="1100"/>
              <a:buFont typeface="Montserrat ExtraBold"/>
              <a:buChar char="●"/>
              <a:defRPr sz="1100">
                <a:solidFill>
                  <a:srgbClr val="FFFFFF"/>
                </a:solidFill>
                <a:latin typeface="Montserrat ExtraBold"/>
                <a:ea typeface="Montserrat ExtraBold"/>
                <a:cs typeface="Montserrat ExtraBold"/>
                <a:sym typeface="Montserrat ExtraBold"/>
              </a:defRPr>
            </a:lvl1pPr>
            <a:lvl2pPr marL="914400" lvl="1" indent="-317500" rtl="0">
              <a:lnSpc>
                <a:spcPct val="125000"/>
              </a:lnSpc>
              <a:spcBef>
                <a:spcPts val="0"/>
              </a:spcBef>
              <a:spcAft>
                <a:spcPts val="0"/>
              </a:spcAft>
              <a:buClr>
                <a:srgbClr val="FFFFFF"/>
              </a:buClr>
              <a:buSzPts val="1400"/>
              <a:buChar char="○"/>
              <a:defRPr>
                <a:solidFill>
                  <a:srgbClr val="FFFFFF"/>
                </a:solidFill>
              </a:defRPr>
            </a:lvl2pPr>
            <a:lvl3pPr marL="1371600" lvl="2" indent="-317500" rtl="0">
              <a:lnSpc>
                <a:spcPct val="125000"/>
              </a:lnSpc>
              <a:spcBef>
                <a:spcPts val="0"/>
              </a:spcBef>
              <a:spcAft>
                <a:spcPts val="0"/>
              </a:spcAft>
              <a:buClr>
                <a:srgbClr val="FFFFFF"/>
              </a:buClr>
              <a:buSzPts val="1400"/>
              <a:buChar char="■"/>
              <a:defRPr>
                <a:solidFill>
                  <a:srgbClr val="FFFFFF"/>
                </a:solidFill>
              </a:defRPr>
            </a:lvl3pPr>
            <a:lvl4pPr marL="1828800" lvl="3" indent="-317500" rtl="0">
              <a:lnSpc>
                <a:spcPct val="125000"/>
              </a:lnSpc>
              <a:spcBef>
                <a:spcPts val="0"/>
              </a:spcBef>
              <a:spcAft>
                <a:spcPts val="0"/>
              </a:spcAft>
              <a:buClr>
                <a:srgbClr val="FFFFFF"/>
              </a:buClr>
              <a:buSzPts val="1400"/>
              <a:buChar char="●"/>
              <a:defRPr>
                <a:solidFill>
                  <a:srgbClr val="FFFFFF"/>
                </a:solidFill>
              </a:defRPr>
            </a:lvl4pPr>
            <a:lvl5pPr marL="2286000" lvl="4" indent="-317500" rtl="0">
              <a:lnSpc>
                <a:spcPct val="125000"/>
              </a:lnSpc>
              <a:spcBef>
                <a:spcPts val="0"/>
              </a:spcBef>
              <a:spcAft>
                <a:spcPts val="0"/>
              </a:spcAft>
              <a:buClr>
                <a:srgbClr val="FFFFFF"/>
              </a:buClr>
              <a:buSzPts val="1400"/>
              <a:buChar char="○"/>
              <a:defRPr>
                <a:solidFill>
                  <a:srgbClr val="FFFFFF"/>
                </a:solidFill>
              </a:defRPr>
            </a:lvl5pPr>
            <a:lvl6pPr marL="2743200" lvl="5" indent="-317500" rtl="0">
              <a:lnSpc>
                <a:spcPct val="125000"/>
              </a:lnSpc>
              <a:spcBef>
                <a:spcPts val="0"/>
              </a:spcBef>
              <a:spcAft>
                <a:spcPts val="0"/>
              </a:spcAft>
              <a:buClr>
                <a:srgbClr val="FFFFFF"/>
              </a:buClr>
              <a:buSzPts val="1400"/>
              <a:buChar char="■"/>
              <a:defRPr>
                <a:solidFill>
                  <a:srgbClr val="FFFFFF"/>
                </a:solidFill>
              </a:defRPr>
            </a:lvl6pPr>
            <a:lvl7pPr marL="3200400" lvl="6" indent="-317500" rtl="0">
              <a:lnSpc>
                <a:spcPct val="125000"/>
              </a:lnSpc>
              <a:spcBef>
                <a:spcPts val="0"/>
              </a:spcBef>
              <a:spcAft>
                <a:spcPts val="0"/>
              </a:spcAft>
              <a:buClr>
                <a:srgbClr val="FFFFFF"/>
              </a:buClr>
              <a:buSzPts val="1400"/>
              <a:buChar char="●"/>
              <a:defRPr>
                <a:solidFill>
                  <a:srgbClr val="FFFFFF"/>
                </a:solidFill>
              </a:defRPr>
            </a:lvl7pPr>
            <a:lvl8pPr marL="3657600" lvl="7" indent="-317500" rtl="0">
              <a:lnSpc>
                <a:spcPct val="125000"/>
              </a:lnSpc>
              <a:spcBef>
                <a:spcPts val="0"/>
              </a:spcBef>
              <a:spcAft>
                <a:spcPts val="0"/>
              </a:spcAft>
              <a:buClr>
                <a:srgbClr val="FFFFFF"/>
              </a:buClr>
              <a:buSzPts val="1400"/>
              <a:buChar char="○"/>
              <a:defRPr>
                <a:solidFill>
                  <a:srgbClr val="FFFFFF"/>
                </a:solidFill>
              </a:defRPr>
            </a:lvl8pPr>
            <a:lvl9pPr marL="4114800" lvl="8" indent="-317500" rtl="0">
              <a:lnSpc>
                <a:spcPct val="125000"/>
              </a:lnSpc>
              <a:spcBef>
                <a:spcPts val="0"/>
              </a:spcBef>
              <a:spcAft>
                <a:spcPts val="0"/>
              </a:spcAft>
              <a:buClr>
                <a:srgbClr val="FFFFFF"/>
              </a:buClr>
              <a:buSzPts val="1400"/>
              <a:buChar char="■"/>
              <a:defRPr>
                <a:solidFill>
                  <a:srgbClr val="FFFFFF"/>
                </a:solidFill>
              </a:defRPr>
            </a:lvl9pPr>
          </a:lstStyle>
          <a:p>
            <a:endParaRPr/>
          </a:p>
        </p:txBody>
      </p:sp>
      <p:sp>
        <p:nvSpPr>
          <p:cNvPr id="17" name="Google Shape;17;p3"/>
          <p:cNvSpPr/>
          <p:nvPr/>
        </p:nvSpPr>
        <p:spPr>
          <a:xfrm>
            <a:off x="-15400" y="-12050"/>
            <a:ext cx="9144000" cy="5183400"/>
          </a:xfrm>
          <a:prstGeom prst="rect">
            <a:avLst/>
          </a:prstGeom>
          <a:solidFill>
            <a:srgbClr val="57068C">
              <a:alpha val="4762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3"/>
          <p:cNvSpPr txBox="1">
            <a:spLocks noGrp="1"/>
          </p:cNvSpPr>
          <p:nvPr>
            <p:ph type="title"/>
          </p:nvPr>
        </p:nvSpPr>
        <p:spPr>
          <a:xfrm>
            <a:off x="316949" y="1853543"/>
            <a:ext cx="8265600" cy="1909800"/>
          </a:xfrm>
          <a:prstGeom prst="rect">
            <a:avLst/>
          </a:prstGeom>
        </p:spPr>
        <p:txBody>
          <a:bodyPr spcFirstLastPara="1" wrap="square" lIns="91425" tIns="91425" rIns="91425" bIns="91425" anchor="b" anchorCtr="0">
            <a:noAutofit/>
          </a:bodyPr>
          <a:lstStyle>
            <a:lvl1pPr lvl="0" rtl="0">
              <a:lnSpc>
                <a:spcPct val="80000"/>
              </a:lnSpc>
              <a:spcBef>
                <a:spcPts val="0"/>
              </a:spcBef>
              <a:spcAft>
                <a:spcPts val="0"/>
              </a:spcAft>
              <a:buNone/>
              <a:defRPr sz="7600">
                <a:solidFill>
                  <a:schemeClr val="lt1"/>
                </a:solidFill>
                <a:latin typeface="Montserrat Black"/>
                <a:ea typeface="Montserrat Black"/>
                <a:cs typeface="Montserrat Black"/>
                <a:sym typeface="Montserrat Black"/>
              </a:defRPr>
            </a:lvl1pPr>
            <a:lvl2pPr lvl="1" rtl="0">
              <a:spcBef>
                <a:spcPts val="0"/>
              </a:spcBef>
              <a:spcAft>
                <a:spcPts val="0"/>
              </a:spcAft>
              <a:buNone/>
              <a:defRPr>
                <a:solidFill>
                  <a:schemeClr val="lt1"/>
                </a:solidFill>
                <a:latin typeface="Montserrat"/>
                <a:ea typeface="Montserrat"/>
                <a:cs typeface="Montserrat"/>
                <a:sym typeface="Montserrat"/>
              </a:defRPr>
            </a:lvl2pPr>
            <a:lvl3pPr lvl="2" rtl="0">
              <a:spcBef>
                <a:spcPts val="0"/>
              </a:spcBef>
              <a:spcAft>
                <a:spcPts val="0"/>
              </a:spcAft>
              <a:buNone/>
              <a:defRPr>
                <a:solidFill>
                  <a:schemeClr val="lt1"/>
                </a:solidFill>
                <a:latin typeface="Montserrat"/>
                <a:ea typeface="Montserrat"/>
                <a:cs typeface="Montserrat"/>
                <a:sym typeface="Montserrat"/>
              </a:defRPr>
            </a:lvl3pPr>
            <a:lvl4pPr lvl="3" rtl="0">
              <a:spcBef>
                <a:spcPts val="0"/>
              </a:spcBef>
              <a:spcAft>
                <a:spcPts val="0"/>
              </a:spcAft>
              <a:buNone/>
              <a:defRPr>
                <a:solidFill>
                  <a:schemeClr val="lt1"/>
                </a:solidFill>
                <a:latin typeface="Montserrat"/>
                <a:ea typeface="Montserrat"/>
                <a:cs typeface="Montserrat"/>
                <a:sym typeface="Montserrat"/>
              </a:defRPr>
            </a:lvl4pPr>
            <a:lvl5pPr lvl="4" rtl="0">
              <a:spcBef>
                <a:spcPts val="0"/>
              </a:spcBef>
              <a:spcAft>
                <a:spcPts val="0"/>
              </a:spcAft>
              <a:buNone/>
              <a:defRPr>
                <a:solidFill>
                  <a:schemeClr val="lt1"/>
                </a:solidFill>
                <a:latin typeface="Montserrat"/>
                <a:ea typeface="Montserrat"/>
                <a:cs typeface="Montserrat"/>
                <a:sym typeface="Montserrat"/>
              </a:defRPr>
            </a:lvl5pPr>
            <a:lvl6pPr lvl="5" rtl="0">
              <a:spcBef>
                <a:spcPts val="0"/>
              </a:spcBef>
              <a:spcAft>
                <a:spcPts val="0"/>
              </a:spcAft>
              <a:buNone/>
              <a:defRPr>
                <a:solidFill>
                  <a:schemeClr val="lt1"/>
                </a:solidFill>
                <a:latin typeface="Montserrat"/>
                <a:ea typeface="Montserrat"/>
                <a:cs typeface="Montserrat"/>
                <a:sym typeface="Montserrat"/>
              </a:defRPr>
            </a:lvl6pPr>
            <a:lvl7pPr lvl="6" rtl="0">
              <a:spcBef>
                <a:spcPts val="0"/>
              </a:spcBef>
              <a:spcAft>
                <a:spcPts val="0"/>
              </a:spcAft>
              <a:buNone/>
              <a:defRPr>
                <a:solidFill>
                  <a:schemeClr val="lt1"/>
                </a:solidFill>
                <a:latin typeface="Montserrat"/>
                <a:ea typeface="Montserrat"/>
                <a:cs typeface="Montserrat"/>
                <a:sym typeface="Montserrat"/>
              </a:defRPr>
            </a:lvl7pPr>
            <a:lvl8pPr lvl="7" rtl="0">
              <a:spcBef>
                <a:spcPts val="0"/>
              </a:spcBef>
              <a:spcAft>
                <a:spcPts val="0"/>
              </a:spcAft>
              <a:buNone/>
              <a:defRPr>
                <a:solidFill>
                  <a:schemeClr val="lt1"/>
                </a:solidFill>
                <a:latin typeface="Montserrat"/>
                <a:ea typeface="Montserrat"/>
                <a:cs typeface="Montserrat"/>
                <a:sym typeface="Montserrat"/>
              </a:defRPr>
            </a:lvl8pPr>
            <a:lvl9pPr lvl="8" rtl="0">
              <a:spcBef>
                <a:spcPts val="0"/>
              </a:spcBef>
              <a:spcAft>
                <a:spcPts val="0"/>
              </a:spcAft>
              <a:buNone/>
              <a:defRPr>
                <a:solidFill>
                  <a:schemeClr val="lt1"/>
                </a:solidFill>
                <a:latin typeface="Montserrat"/>
                <a:ea typeface="Montserrat"/>
                <a:cs typeface="Montserrat"/>
                <a:sym typeface="Montserrat"/>
              </a:defRPr>
            </a:lvl9pPr>
          </a:lstStyle>
          <a:p>
            <a:endParaRPr/>
          </a:p>
        </p:txBody>
      </p:sp>
      <p:sp>
        <p:nvSpPr>
          <p:cNvPr id="19" name="Google Shape;19;p3"/>
          <p:cNvSpPr txBox="1">
            <a:spLocks noGrp="1"/>
          </p:cNvSpPr>
          <p:nvPr>
            <p:ph type="subTitle" idx="2"/>
          </p:nvPr>
        </p:nvSpPr>
        <p:spPr>
          <a:xfrm>
            <a:off x="307600" y="3729350"/>
            <a:ext cx="4761000" cy="779400"/>
          </a:xfrm>
          <a:prstGeom prst="rect">
            <a:avLst/>
          </a:prstGeom>
        </p:spPr>
        <p:txBody>
          <a:bodyPr spcFirstLastPara="1" wrap="square" lIns="91425" tIns="91425" rIns="91425" bIns="91425" anchor="t" anchorCtr="0">
            <a:noAutofit/>
          </a:bodyPr>
          <a:lstStyle>
            <a:lvl1pPr lvl="0" rtl="0">
              <a:spcBef>
                <a:spcPts val="0"/>
              </a:spcBef>
              <a:spcAft>
                <a:spcPts val="0"/>
              </a:spcAft>
              <a:buNone/>
              <a:defRPr sz="2000">
                <a:solidFill>
                  <a:srgbClr val="FFFFFF"/>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pic>
        <p:nvPicPr>
          <p:cNvPr id="20" name="Google Shape;20;p3"/>
          <p:cNvPicPr preferRelativeResize="0"/>
          <p:nvPr/>
        </p:nvPicPr>
        <p:blipFill>
          <a:blip r:embed="rId3">
            <a:alphaModFix/>
          </a:blip>
          <a:stretch>
            <a:fillRect/>
          </a:stretch>
        </p:blipFill>
        <p:spPr>
          <a:xfrm>
            <a:off x="407175" y="332900"/>
            <a:ext cx="2462839" cy="356100"/>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rgbClr val="FFFFFF"/>
        </a:solidFill>
        <a:effectLst/>
      </p:bgPr>
    </p:bg>
    <p:spTree>
      <p:nvGrpSpPr>
        <p:cNvPr id="1" name="Shape 133"/>
        <p:cNvGrpSpPr/>
        <p:nvPr/>
      </p:nvGrpSpPr>
      <p:grpSpPr>
        <a:xfrm>
          <a:off x="0" y="0"/>
          <a:ext cx="0" cy="0"/>
          <a:chOff x="0" y="0"/>
          <a:chExt cx="0" cy="0"/>
        </a:xfrm>
      </p:grpSpPr>
      <p:pic>
        <p:nvPicPr>
          <p:cNvPr id="134" name="Google Shape;134;p26"/>
          <p:cNvPicPr preferRelativeResize="0"/>
          <p:nvPr/>
        </p:nvPicPr>
        <p:blipFill>
          <a:blip r:embed="rId2">
            <a:alphaModFix/>
          </a:blip>
          <a:stretch>
            <a:fillRect/>
          </a:stretch>
        </p:blipFill>
        <p:spPr>
          <a:xfrm>
            <a:off x="0" y="0"/>
            <a:ext cx="9144003" cy="5143501"/>
          </a:xfrm>
          <a:prstGeom prst="rect">
            <a:avLst/>
          </a:prstGeom>
          <a:noFill/>
          <a:ln>
            <a:noFill/>
          </a:ln>
        </p:spPr>
      </p:pic>
      <p:sp>
        <p:nvSpPr>
          <p:cNvPr id="135" name="Google Shape;135;p26"/>
          <p:cNvSpPr txBox="1">
            <a:spLocks noGrp="1"/>
          </p:cNvSpPr>
          <p:nvPr>
            <p:ph type="title"/>
          </p:nvPr>
        </p:nvSpPr>
        <p:spPr>
          <a:xfrm>
            <a:off x="407175" y="450150"/>
            <a:ext cx="8329500" cy="38256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57068C"/>
              </a:buClr>
              <a:buSzPts val="6000"/>
              <a:buFont typeface="Montserrat Black"/>
              <a:buNone/>
              <a:defRPr sz="6000">
                <a:solidFill>
                  <a:srgbClr val="57068C"/>
                </a:solidFill>
                <a:latin typeface="Montserrat Black"/>
                <a:ea typeface="Montserrat Black"/>
                <a:cs typeface="Montserrat Black"/>
                <a:sym typeface="Montserrat Black"/>
              </a:defRPr>
            </a:lvl1pPr>
            <a:lvl2pPr lvl="1" rtl="0">
              <a:spcBef>
                <a:spcPts val="0"/>
              </a:spcBef>
              <a:spcAft>
                <a:spcPts val="0"/>
              </a:spcAft>
              <a:buSzPts val="6000"/>
              <a:buFont typeface="Montserrat Black"/>
              <a:buNone/>
              <a:defRPr sz="6000">
                <a:latin typeface="Montserrat Black"/>
                <a:ea typeface="Montserrat Black"/>
                <a:cs typeface="Montserrat Black"/>
                <a:sym typeface="Montserrat Black"/>
              </a:defRPr>
            </a:lvl2pPr>
            <a:lvl3pPr lvl="2" rtl="0">
              <a:spcBef>
                <a:spcPts val="0"/>
              </a:spcBef>
              <a:spcAft>
                <a:spcPts val="0"/>
              </a:spcAft>
              <a:buSzPts val="6000"/>
              <a:buFont typeface="Montserrat Black"/>
              <a:buNone/>
              <a:defRPr sz="6000">
                <a:latin typeface="Montserrat Black"/>
                <a:ea typeface="Montserrat Black"/>
                <a:cs typeface="Montserrat Black"/>
                <a:sym typeface="Montserrat Black"/>
              </a:defRPr>
            </a:lvl3pPr>
            <a:lvl4pPr lvl="3" rtl="0">
              <a:spcBef>
                <a:spcPts val="0"/>
              </a:spcBef>
              <a:spcAft>
                <a:spcPts val="0"/>
              </a:spcAft>
              <a:buSzPts val="6000"/>
              <a:buFont typeface="Montserrat Black"/>
              <a:buNone/>
              <a:defRPr sz="6000">
                <a:latin typeface="Montserrat Black"/>
                <a:ea typeface="Montserrat Black"/>
                <a:cs typeface="Montserrat Black"/>
                <a:sym typeface="Montserrat Black"/>
              </a:defRPr>
            </a:lvl4pPr>
            <a:lvl5pPr lvl="4" rtl="0">
              <a:spcBef>
                <a:spcPts val="0"/>
              </a:spcBef>
              <a:spcAft>
                <a:spcPts val="0"/>
              </a:spcAft>
              <a:buSzPts val="6000"/>
              <a:buFont typeface="Montserrat Black"/>
              <a:buNone/>
              <a:defRPr sz="6000">
                <a:latin typeface="Montserrat Black"/>
                <a:ea typeface="Montserrat Black"/>
                <a:cs typeface="Montserrat Black"/>
                <a:sym typeface="Montserrat Black"/>
              </a:defRPr>
            </a:lvl5pPr>
            <a:lvl6pPr lvl="5" rtl="0">
              <a:spcBef>
                <a:spcPts val="0"/>
              </a:spcBef>
              <a:spcAft>
                <a:spcPts val="0"/>
              </a:spcAft>
              <a:buSzPts val="6000"/>
              <a:buFont typeface="Montserrat Black"/>
              <a:buNone/>
              <a:defRPr sz="6000">
                <a:latin typeface="Montserrat Black"/>
                <a:ea typeface="Montserrat Black"/>
                <a:cs typeface="Montserrat Black"/>
                <a:sym typeface="Montserrat Black"/>
              </a:defRPr>
            </a:lvl6pPr>
            <a:lvl7pPr lvl="6" rtl="0">
              <a:spcBef>
                <a:spcPts val="0"/>
              </a:spcBef>
              <a:spcAft>
                <a:spcPts val="0"/>
              </a:spcAft>
              <a:buSzPts val="6000"/>
              <a:buFont typeface="Montserrat Black"/>
              <a:buNone/>
              <a:defRPr sz="6000">
                <a:latin typeface="Montserrat Black"/>
                <a:ea typeface="Montserrat Black"/>
                <a:cs typeface="Montserrat Black"/>
                <a:sym typeface="Montserrat Black"/>
              </a:defRPr>
            </a:lvl7pPr>
            <a:lvl8pPr lvl="7" rtl="0">
              <a:spcBef>
                <a:spcPts val="0"/>
              </a:spcBef>
              <a:spcAft>
                <a:spcPts val="0"/>
              </a:spcAft>
              <a:buSzPts val="6000"/>
              <a:buFont typeface="Montserrat Black"/>
              <a:buNone/>
              <a:defRPr sz="6000">
                <a:latin typeface="Montserrat Black"/>
                <a:ea typeface="Montserrat Black"/>
                <a:cs typeface="Montserrat Black"/>
                <a:sym typeface="Montserrat Black"/>
              </a:defRPr>
            </a:lvl8pPr>
            <a:lvl9pPr lvl="8" rtl="0">
              <a:spcBef>
                <a:spcPts val="0"/>
              </a:spcBef>
              <a:spcAft>
                <a:spcPts val="0"/>
              </a:spcAft>
              <a:buSzPts val="6000"/>
              <a:buFont typeface="Montserrat Black"/>
              <a:buNone/>
              <a:defRPr sz="6000">
                <a:latin typeface="Montserrat Black"/>
                <a:ea typeface="Montserrat Black"/>
                <a:cs typeface="Montserrat Black"/>
                <a:sym typeface="Montserrat Black"/>
              </a:defRPr>
            </a:lvl9pPr>
          </a:lstStyle>
          <a:p>
            <a:endParaRPr/>
          </a:p>
        </p:txBody>
      </p:sp>
      <p:sp>
        <p:nvSpPr>
          <p:cNvPr id="136" name="Google Shape;136;p26"/>
          <p:cNvSpPr txBox="1"/>
          <p:nvPr/>
        </p:nvSpPr>
        <p:spPr>
          <a:xfrm>
            <a:off x="4619925" y="4517225"/>
            <a:ext cx="4192800" cy="307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sz="700" b="1">
                <a:solidFill>
                  <a:srgbClr val="57068C"/>
                </a:solidFill>
                <a:latin typeface="Montserrat"/>
                <a:ea typeface="Montserrat"/>
                <a:cs typeface="Montserrat"/>
                <a:sym typeface="Montserrat"/>
              </a:rPr>
              <a:t>‹#›</a:t>
            </a:fld>
            <a:endParaRPr sz="700" b="1">
              <a:solidFill>
                <a:srgbClr val="57068C"/>
              </a:solidFill>
              <a:latin typeface="Montserrat"/>
              <a:ea typeface="Montserrat"/>
              <a:cs typeface="Montserrat"/>
              <a:sym typeface="Montserrat"/>
            </a:endParaRPr>
          </a:p>
        </p:txBody>
      </p:sp>
      <p:pic>
        <p:nvPicPr>
          <p:cNvPr id="137" name="Google Shape;137;p26"/>
          <p:cNvPicPr preferRelativeResize="0"/>
          <p:nvPr/>
        </p:nvPicPr>
        <p:blipFill>
          <a:blip r:embed="rId3">
            <a:alphaModFix/>
          </a:blip>
          <a:stretch>
            <a:fillRect/>
          </a:stretch>
        </p:blipFill>
        <p:spPr>
          <a:xfrm>
            <a:off x="407175" y="4539125"/>
            <a:ext cx="1821726" cy="263400"/>
          </a:xfrm>
          <a:prstGeom prst="rect">
            <a:avLst/>
          </a:prstGeom>
          <a:noFill/>
          <a:ln>
            <a:noFill/>
          </a:ln>
        </p:spPr>
      </p:pic>
    </p:spTree>
  </p:cSld>
  <p:clrMapOvr>
    <a:masterClrMapping/>
  </p:clrMapOvr>
  <p:extLst>
    <p:ext uri="{DCECCB84-F9BA-43D5-87BE-67443E8EF086}">
      <p15:sldGuideLst xmlns:p15="http://schemas.microsoft.com/office/powerpoint/2012/main">
        <p15:guide id="1" orient="horz" pos="288">
          <p15:clr>
            <a:srgbClr val="FA7B17"/>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38"/>
        <p:cNvGrpSpPr/>
        <p:nvPr/>
      </p:nvGrpSpPr>
      <p:grpSpPr>
        <a:xfrm>
          <a:off x="0" y="0"/>
          <a:ext cx="0" cy="0"/>
          <a:chOff x="0" y="0"/>
          <a:chExt cx="0" cy="0"/>
        </a:xfrm>
      </p:grpSpPr>
      <p:sp>
        <p:nvSpPr>
          <p:cNvPr id="139" name="Google Shape;139;p27" descr=" "/>
          <p:cNvSpPr/>
          <p:nvPr/>
        </p:nvSpPr>
        <p:spPr>
          <a:xfrm>
            <a:off x="4572000" y="-125"/>
            <a:ext cx="4572000" cy="5143500"/>
          </a:xfrm>
          <a:prstGeom prst="rect">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27"/>
          <p:cNvSpPr txBox="1">
            <a:spLocks noGrp="1"/>
          </p:cNvSpPr>
          <p:nvPr>
            <p:ph type="title"/>
          </p:nvPr>
        </p:nvSpPr>
        <p:spPr>
          <a:xfrm>
            <a:off x="294375" y="1233175"/>
            <a:ext cx="4079100" cy="1482300"/>
          </a:xfrm>
          <a:prstGeom prst="rect">
            <a:avLst/>
          </a:prstGeom>
        </p:spPr>
        <p:txBody>
          <a:bodyPr spcFirstLastPara="1" wrap="square" lIns="91425" tIns="91425" rIns="91425" bIns="91425" anchor="b" anchorCtr="0">
            <a:noAutofit/>
          </a:bodyPr>
          <a:lstStyle>
            <a:lvl1pPr lvl="0" rtl="0">
              <a:lnSpc>
                <a:spcPct val="85000"/>
              </a:lnSpc>
              <a:spcBef>
                <a:spcPts val="0"/>
              </a:spcBef>
              <a:spcAft>
                <a:spcPts val="0"/>
              </a:spcAft>
              <a:buClr>
                <a:srgbClr val="57068C"/>
              </a:buClr>
              <a:buSzPts val="3600"/>
              <a:buFont typeface="Montserrat Black"/>
              <a:buNone/>
              <a:defRPr sz="3600">
                <a:solidFill>
                  <a:srgbClr val="57068C"/>
                </a:solidFill>
                <a:latin typeface="Montserrat Black"/>
                <a:ea typeface="Montserrat Black"/>
                <a:cs typeface="Montserrat Black"/>
                <a:sym typeface="Montserrat Black"/>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141" name="Google Shape;141;p27"/>
          <p:cNvSpPr txBox="1">
            <a:spLocks noGrp="1"/>
          </p:cNvSpPr>
          <p:nvPr>
            <p:ph type="subTitle" idx="1"/>
          </p:nvPr>
        </p:nvSpPr>
        <p:spPr>
          <a:xfrm>
            <a:off x="294375" y="2803075"/>
            <a:ext cx="3955800" cy="1235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9A6ABA"/>
              </a:buClr>
              <a:buSzPts val="1800"/>
              <a:buNone/>
              <a:defRPr>
                <a:solidFill>
                  <a:srgbClr val="9A6ABA"/>
                </a:solidFill>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sp>
        <p:nvSpPr>
          <p:cNvPr id="142" name="Google Shape;142;p27"/>
          <p:cNvSpPr txBox="1">
            <a:spLocks noGrp="1"/>
          </p:cNvSpPr>
          <p:nvPr>
            <p:ph type="body" idx="2"/>
          </p:nvPr>
        </p:nvSpPr>
        <p:spPr>
          <a:xfrm>
            <a:off x="4939500" y="724075"/>
            <a:ext cx="3837000" cy="3551700"/>
          </a:xfrm>
          <a:prstGeom prst="rect">
            <a:avLst/>
          </a:prstGeom>
        </p:spPr>
        <p:txBody>
          <a:bodyPr spcFirstLastPara="1" wrap="square" lIns="91425" tIns="91425" rIns="91425" bIns="91425" anchor="ctr"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143" name="Google Shape;143;p27"/>
          <p:cNvSpPr txBox="1"/>
          <p:nvPr/>
        </p:nvSpPr>
        <p:spPr>
          <a:xfrm>
            <a:off x="4619925" y="4517225"/>
            <a:ext cx="4192800" cy="307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sz="700" b="1">
                <a:solidFill>
                  <a:srgbClr val="57068C"/>
                </a:solidFill>
                <a:latin typeface="Montserrat"/>
                <a:ea typeface="Montserrat"/>
                <a:cs typeface="Montserrat"/>
                <a:sym typeface="Montserrat"/>
              </a:rPr>
              <a:t>‹#›</a:t>
            </a:fld>
            <a:endParaRPr sz="700" b="1">
              <a:solidFill>
                <a:srgbClr val="57068C"/>
              </a:solidFill>
              <a:latin typeface="Montserrat"/>
              <a:ea typeface="Montserrat"/>
              <a:cs typeface="Montserrat"/>
              <a:sym typeface="Montserrat"/>
            </a:endParaRPr>
          </a:p>
        </p:txBody>
      </p:sp>
      <p:pic>
        <p:nvPicPr>
          <p:cNvPr id="144" name="Google Shape;144;p27"/>
          <p:cNvPicPr preferRelativeResize="0"/>
          <p:nvPr/>
        </p:nvPicPr>
        <p:blipFill>
          <a:blip r:embed="rId2">
            <a:alphaModFix/>
          </a:blip>
          <a:stretch>
            <a:fillRect/>
          </a:stretch>
        </p:blipFill>
        <p:spPr>
          <a:xfrm>
            <a:off x="407175" y="4539125"/>
            <a:ext cx="1821726" cy="263400"/>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Half-page image">
  <p:cSld name="CUSTOM">
    <p:spTree>
      <p:nvGrpSpPr>
        <p:cNvPr id="1" name="Shape 145"/>
        <p:cNvGrpSpPr/>
        <p:nvPr/>
      </p:nvGrpSpPr>
      <p:grpSpPr>
        <a:xfrm>
          <a:off x="0" y="0"/>
          <a:ext cx="0" cy="0"/>
          <a:chOff x="0" y="0"/>
          <a:chExt cx="0" cy="0"/>
        </a:xfrm>
      </p:grpSpPr>
      <p:sp>
        <p:nvSpPr>
          <p:cNvPr id="146" name="Google Shape;146;p28"/>
          <p:cNvSpPr txBox="1">
            <a:spLocks noGrp="1"/>
          </p:cNvSpPr>
          <p:nvPr>
            <p:ph type="title"/>
          </p:nvPr>
        </p:nvSpPr>
        <p:spPr>
          <a:xfrm>
            <a:off x="311700" y="445025"/>
            <a:ext cx="3803100" cy="1142400"/>
          </a:xfrm>
          <a:prstGeom prst="rect">
            <a:avLst/>
          </a:prstGeom>
        </p:spPr>
        <p:txBody>
          <a:bodyPr spcFirstLastPara="1" wrap="square" lIns="91425" tIns="91425" rIns="91425" bIns="91425" anchor="t" anchorCtr="0">
            <a:noAutofit/>
          </a:bodyPr>
          <a:lstStyle>
            <a:lvl1pPr lvl="0" rtl="0">
              <a:lnSpc>
                <a:spcPct val="85000"/>
              </a:lnSpc>
              <a:spcBef>
                <a:spcPts val="0"/>
              </a:spcBef>
              <a:spcAft>
                <a:spcPts val="0"/>
              </a:spcAft>
              <a:buClr>
                <a:srgbClr val="57068C"/>
              </a:buClr>
              <a:buSzPts val="4200"/>
              <a:buFont typeface="Montserrat Black"/>
              <a:buNone/>
              <a:defRPr>
                <a:solidFill>
                  <a:srgbClr val="57068C"/>
                </a:solidFill>
                <a:latin typeface="Montserrat Black"/>
                <a:ea typeface="Montserrat Black"/>
                <a:cs typeface="Montserrat Black"/>
                <a:sym typeface="Montserrat Black"/>
              </a:defRPr>
            </a:lvl1pPr>
            <a:lvl2pPr lvl="1" rtl="0">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2pPr>
            <a:lvl3pPr lvl="2" rtl="0">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3pPr>
            <a:lvl4pPr lvl="3" rtl="0">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4pPr>
            <a:lvl5pPr lvl="4" rtl="0">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5pPr>
            <a:lvl6pPr lvl="5" rtl="0">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6pPr>
            <a:lvl7pPr lvl="6" rtl="0">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7pPr>
            <a:lvl8pPr lvl="7" rtl="0">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8pPr>
            <a:lvl9pPr lvl="8" rtl="0">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9pPr>
          </a:lstStyle>
          <a:p>
            <a:endParaRPr/>
          </a:p>
        </p:txBody>
      </p:sp>
      <p:sp>
        <p:nvSpPr>
          <p:cNvPr id="147" name="Google Shape;147;p28"/>
          <p:cNvSpPr txBox="1">
            <a:spLocks noGrp="1"/>
          </p:cNvSpPr>
          <p:nvPr>
            <p:ph type="body" idx="1"/>
          </p:nvPr>
        </p:nvSpPr>
        <p:spPr>
          <a:xfrm>
            <a:off x="311700" y="2750150"/>
            <a:ext cx="3466500" cy="1522500"/>
          </a:xfrm>
          <a:prstGeom prst="rect">
            <a:avLst/>
          </a:prstGeom>
        </p:spPr>
        <p:txBody>
          <a:bodyPr spcFirstLastPara="1" wrap="square" lIns="91425" tIns="91425" rIns="91425" bIns="91425" anchor="b" anchorCtr="0">
            <a:noAutofit/>
          </a:bodyPr>
          <a:lstStyle>
            <a:lvl1pPr marL="457200" lvl="0" indent="-298450" rtl="0">
              <a:lnSpc>
                <a:spcPct val="125000"/>
              </a:lnSpc>
              <a:spcBef>
                <a:spcPts val="0"/>
              </a:spcBef>
              <a:spcAft>
                <a:spcPts val="0"/>
              </a:spcAft>
              <a:buSzPts val="1100"/>
              <a:buChar char="●"/>
              <a:defRPr sz="1100"/>
            </a:lvl1pPr>
            <a:lvl2pPr marL="914400" lvl="1" indent="-298450" rtl="0">
              <a:lnSpc>
                <a:spcPct val="125000"/>
              </a:lnSpc>
              <a:spcBef>
                <a:spcPts val="0"/>
              </a:spcBef>
              <a:spcAft>
                <a:spcPts val="0"/>
              </a:spcAft>
              <a:buSzPts val="1100"/>
              <a:buChar char="○"/>
              <a:defRPr sz="1100"/>
            </a:lvl2pPr>
            <a:lvl3pPr marL="1371600" lvl="2" indent="-298450" rtl="0">
              <a:lnSpc>
                <a:spcPct val="125000"/>
              </a:lnSpc>
              <a:spcBef>
                <a:spcPts val="0"/>
              </a:spcBef>
              <a:spcAft>
                <a:spcPts val="0"/>
              </a:spcAft>
              <a:buSzPts val="1100"/>
              <a:buChar char="■"/>
              <a:defRPr sz="1100"/>
            </a:lvl3pPr>
            <a:lvl4pPr marL="1828800" lvl="3" indent="-298450" rtl="0">
              <a:lnSpc>
                <a:spcPct val="125000"/>
              </a:lnSpc>
              <a:spcBef>
                <a:spcPts val="0"/>
              </a:spcBef>
              <a:spcAft>
                <a:spcPts val="0"/>
              </a:spcAft>
              <a:buSzPts val="1100"/>
              <a:buChar char="●"/>
              <a:defRPr sz="1100"/>
            </a:lvl4pPr>
            <a:lvl5pPr marL="2286000" lvl="4" indent="-298450" rtl="0">
              <a:lnSpc>
                <a:spcPct val="125000"/>
              </a:lnSpc>
              <a:spcBef>
                <a:spcPts val="0"/>
              </a:spcBef>
              <a:spcAft>
                <a:spcPts val="0"/>
              </a:spcAft>
              <a:buSzPts val="1100"/>
              <a:buChar char="○"/>
              <a:defRPr sz="1100"/>
            </a:lvl5pPr>
            <a:lvl6pPr marL="2743200" lvl="5" indent="-298450" rtl="0">
              <a:lnSpc>
                <a:spcPct val="125000"/>
              </a:lnSpc>
              <a:spcBef>
                <a:spcPts val="0"/>
              </a:spcBef>
              <a:spcAft>
                <a:spcPts val="0"/>
              </a:spcAft>
              <a:buSzPts val="1100"/>
              <a:buChar char="■"/>
              <a:defRPr sz="1100"/>
            </a:lvl6pPr>
            <a:lvl7pPr marL="3200400" lvl="6" indent="-298450" rtl="0">
              <a:lnSpc>
                <a:spcPct val="125000"/>
              </a:lnSpc>
              <a:spcBef>
                <a:spcPts val="0"/>
              </a:spcBef>
              <a:spcAft>
                <a:spcPts val="0"/>
              </a:spcAft>
              <a:buSzPts val="1100"/>
              <a:buChar char="●"/>
              <a:defRPr sz="1100"/>
            </a:lvl7pPr>
            <a:lvl8pPr marL="3657600" lvl="7" indent="-298450" rtl="0">
              <a:lnSpc>
                <a:spcPct val="125000"/>
              </a:lnSpc>
              <a:spcBef>
                <a:spcPts val="0"/>
              </a:spcBef>
              <a:spcAft>
                <a:spcPts val="0"/>
              </a:spcAft>
              <a:buSzPts val="1100"/>
              <a:buChar char="○"/>
              <a:defRPr sz="1100"/>
            </a:lvl8pPr>
            <a:lvl9pPr marL="4114800" lvl="8" indent="-298450" rtl="0">
              <a:lnSpc>
                <a:spcPct val="125000"/>
              </a:lnSpc>
              <a:spcBef>
                <a:spcPts val="0"/>
              </a:spcBef>
              <a:spcAft>
                <a:spcPts val="0"/>
              </a:spcAft>
              <a:buSzPts val="1100"/>
              <a:buChar char="■"/>
              <a:defRPr sz="1100"/>
            </a:lvl9pPr>
          </a:lstStyle>
          <a:p>
            <a:endParaRPr/>
          </a:p>
        </p:txBody>
      </p:sp>
      <p:sp>
        <p:nvSpPr>
          <p:cNvPr id="148" name="Google Shape;148;p28"/>
          <p:cNvSpPr txBox="1"/>
          <p:nvPr/>
        </p:nvSpPr>
        <p:spPr>
          <a:xfrm>
            <a:off x="4619925" y="4517225"/>
            <a:ext cx="4192800" cy="307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sz="700" b="1">
                <a:solidFill>
                  <a:srgbClr val="57068C"/>
                </a:solidFill>
                <a:latin typeface="Montserrat"/>
                <a:ea typeface="Montserrat"/>
                <a:cs typeface="Montserrat"/>
                <a:sym typeface="Montserrat"/>
              </a:rPr>
              <a:t>‹#›</a:t>
            </a:fld>
            <a:endParaRPr sz="700" b="1">
              <a:solidFill>
                <a:srgbClr val="57068C"/>
              </a:solidFill>
              <a:latin typeface="Montserrat"/>
              <a:ea typeface="Montserrat"/>
              <a:cs typeface="Montserrat"/>
              <a:sym typeface="Montserrat"/>
            </a:endParaRPr>
          </a:p>
        </p:txBody>
      </p:sp>
      <p:pic>
        <p:nvPicPr>
          <p:cNvPr id="149" name="Google Shape;149;p28"/>
          <p:cNvPicPr preferRelativeResize="0"/>
          <p:nvPr/>
        </p:nvPicPr>
        <p:blipFill>
          <a:blip r:embed="rId2">
            <a:alphaModFix/>
          </a:blip>
          <a:stretch>
            <a:fillRect/>
          </a:stretch>
        </p:blipFill>
        <p:spPr>
          <a:xfrm>
            <a:off x="0" y="0"/>
            <a:ext cx="9118029" cy="307200"/>
          </a:xfrm>
          <a:prstGeom prst="rect">
            <a:avLst/>
          </a:prstGeom>
          <a:noFill/>
          <a:ln>
            <a:noFill/>
          </a:ln>
        </p:spPr>
      </p:pic>
      <p:pic>
        <p:nvPicPr>
          <p:cNvPr id="150" name="Google Shape;150;p28"/>
          <p:cNvPicPr preferRelativeResize="0"/>
          <p:nvPr/>
        </p:nvPicPr>
        <p:blipFill>
          <a:blip r:embed="rId3">
            <a:alphaModFix/>
          </a:blip>
          <a:stretch>
            <a:fillRect/>
          </a:stretch>
        </p:blipFill>
        <p:spPr>
          <a:xfrm>
            <a:off x="407175" y="4539125"/>
            <a:ext cx="1821726" cy="263400"/>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51"/>
        <p:cNvGrpSpPr/>
        <p:nvPr/>
      </p:nvGrpSpPr>
      <p:grpSpPr>
        <a:xfrm>
          <a:off x="0" y="0"/>
          <a:ext cx="0" cy="0"/>
          <a:chOff x="0" y="0"/>
          <a:chExt cx="0" cy="0"/>
        </a:xfrm>
      </p:grpSpPr>
      <p:sp>
        <p:nvSpPr>
          <p:cNvPr id="152" name="Google Shape;152;p29"/>
          <p:cNvSpPr txBox="1"/>
          <p:nvPr/>
        </p:nvSpPr>
        <p:spPr>
          <a:xfrm>
            <a:off x="4619925" y="4517225"/>
            <a:ext cx="4192800" cy="307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sz="700" b="1">
                <a:solidFill>
                  <a:srgbClr val="57068C"/>
                </a:solidFill>
                <a:latin typeface="Montserrat"/>
                <a:ea typeface="Montserrat"/>
                <a:cs typeface="Montserrat"/>
                <a:sym typeface="Montserrat"/>
              </a:rPr>
              <a:t>‹#›</a:t>
            </a:fld>
            <a:endParaRPr sz="700" b="1">
              <a:solidFill>
                <a:srgbClr val="57068C"/>
              </a:solidFill>
              <a:latin typeface="Montserrat"/>
              <a:ea typeface="Montserrat"/>
              <a:cs typeface="Montserrat"/>
              <a:sym typeface="Montserrat"/>
            </a:endParaRPr>
          </a:p>
        </p:txBody>
      </p:sp>
      <p:sp>
        <p:nvSpPr>
          <p:cNvPr id="153" name="Google Shape;153;p29"/>
          <p:cNvSpPr txBox="1">
            <a:spLocks noGrp="1"/>
          </p:cNvSpPr>
          <p:nvPr>
            <p:ph type="title"/>
          </p:nvPr>
        </p:nvSpPr>
        <p:spPr>
          <a:xfrm>
            <a:off x="311700" y="3564945"/>
            <a:ext cx="4491300" cy="6051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333333"/>
              </a:buClr>
              <a:buSzPts val="1400"/>
              <a:buNone/>
              <a:defRPr sz="1400">
                <a:solidFill>
                  <a:srgbClr val="333333"/>
                </a:solidFill>
                <a:latin typeface="Montserrat"/>
                <a:ea typeface="Montserrat"/>
                <a:cs typeface="Montserrat"/>
                <a:sym typeface="Montserrat"/>
              </a:defRPr>
            </a:lvl1pPr>
            <a:lvl2pPr lvl="1" rtl="0">
              <a:spcBef>
                <a:spcPts val="0"/>
              </a:spcBef>
              <a:spcAft>
                <a:spcPts val="0"/>
              </a:spcAft>
              <a:buSzPts val="2800"/>
              <a:buNone/>
              <a:defRPr>
                <a:latin typeface="Montserrat"/>
                <a:ea typeface="Montserrat"/>
                <a:cs typeface="Montserrat"/>
                <a:sym typeface="Montserrat"/>
              </a:defRPr>
            </a:lvl2pPr>
            <a:lvl3pPr lvl="2" rtl="0">
              <a:spcBef>
                <a:spcPts val="0"/>
              </a:spcBef>
              <a:spcAft>
                <a:spcPts val="0"/>
              </a:spcAft>
              <a:buSzPts val="2800"/>
              <a:buNone/>
              <a:defRPr>
                <a:latin typeface="Montserrat"/>
                <a:ea typeface="Montserrat"/>
                <a:cs typeface="Montserrat"/>
                <a:sym typeface="Montserrat"/>
              </a:defRPr>
            </a:lvl3pPr>
            <a:lvl4pPr lvl="3" rtl="0">
              <a:spcBef>
                <a:spcPts val="0"/>
              </a:spcBef>
              <a:spcAft>
                <a:spcPts val="0"/>
              </a:spcAft>
              <a:buSzPts val="2800"/>
              <a:buNone/>
              <a:defRPr>
                <a:latin typeface="Montserrat"/>
                <a:ea typeface="Montserrat"/>
                <a:cs typeface="Montserrat"/>
                <a:sym typeface="Montserrat"/>
              </a:defRPr>
            </a:lvl4pPr>
            <a:lvl5pPr lvl="4" rtl="0">
              <a:spcBef>
                <a:spcPts val="0"/>
              </a:spcBef>
              <a:spcAft>
                <a:spcPts val="0"/>
              </a:spcAft>
              <a:buSzPts val="2800"/>
              <a:buNone/>
              <a:defRPr>
                <a:latin typeface="Montserrat"/>
                <a:ea typeface="Montserrat"/>
                <a:cs typeface="Montserrat"/>
                <a:sym typeface="Montserrat"/>
              </a:defRPr>
            </a:lvl5pPr>
            <a:lvl6pPr lvl="5" rtl="0">
              <a:spcBef>
                <a:spcPts val="0"/>
              </a:spcBef>
              <a:spcAft>
                <a:spcPts val="0"/>
              </a:spcAft>
              <a:buSzPts val="2800"/>
              <a:buNone/>
              <a:defRPr>
                <a:latin typeface="Montserrat"/>
                <a:ea typeface="Montserrat"/>
                <a:cs typeface="Montserrat"/>
                <a:sym typeface="Montserrat"/>
              </a:defRPr>
            </a:lvl6pPr>
            <a:lvl7pPr lvl="6" rtl="0">
              <a:spcBef>
                <a:spcPts val="0"/>
              </a:spcBef>
              <a:spcAft>
                <a:spcPts val="0"/>
              </a:spcAft>
              <a:buSzPts val="2800"/>
              <a:buNone/>
              <a:defRPr>
                <a:latin typeface="Montserrat"/>
                <a:ea typeface="Montserrat"/>
                <a:cs typeface="Montserrat"/>
                <a:sym typeface="Montserrat"/>
              </a:defRPr>
            </a:lvl7pPr>
            <a:lvl8pPr lvl="7" rtl="0">
              <a:spcBef>
                <a:spcPts val="0"/>
              </a:spcBef>
              <a:spcAft>
                <a:spcPts val="0"/>
              </a:spcAft>
              <a:buSzPts val="2800"/>
              <a:buNone/>
              <a:defRPr>
                <a:latin typeface="Montserrat"/>
                <a:ea typeface="Montserrat"/>
                <a:cs typeface="Montserrat"/>
                <a:sym typeface="Montserrat"/>
              </a:defRPr>
            </a:lvl8pPr>
            <a:lvl9pPr lvl="8" rtl="0">
              <a:spcBef>
                <a:spcPts val="0"/>
              </a:spcBef>
              <a:spcAft>
                <a:spcPts val="0"/>
              </a:spcAft>
              <a:buSzPts val="2800"/>
              <a:buNone/>
              <a:defRPr>
                <a:latin typeface="Montserrat"/>
                <a:ea typeface="Montserrat"/>
                <a:cs typeface="Montserrat"/>
                <a:sym typeface="Montserrat"/>
              </a:defRPr>
            </a:lvl9pPr>
          </a:lstStyle>
          <a:p>
            <a:endParaRPr/>
          </a:p>
        </p:txBody>
      </p:sp>
      <p:pic>
        <p:nvPicPr>
          <p:cNvPr id="154" name="Google Shape;154;p29"/>
          <p:cNvPicPr preferRelativeResize="0"/>
          <p:nvPr/>
        </p:nvPicPr>
        <p:blipFill>
          <a:blip r:embed="rId2">
            <a:alphaModFix/>
          </a:blip>
          <a:stretch>
            <a:fillRect/>
          </a:stretch>
        </p:blipFill>
        <p:spPr>
          <a:xfrm>
            <a:off x="407175" y="4539125"/>
            <a:ext cx="1821726" cy="263400"/>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Quote">
  <p:cSld name="CUSTOM_1">
    <p:bg>
      <p:bgPr>
        <a:solidFill>
          <a:schemeClr val="dk1"/>
        </a:solidFill>
        <a:effectLst/>
      </p:bgPr>
    </p:bg>
    <p:spTree>
      <p:nvGrpSpPr>
        <p:cNvPr id="1" name="Shape 155"/>
        <p:cNvGrpSpPr/>
        <p:nvPr/>
      </p:nvGrpSpPr>
      <p:grpSpPr>
        <a:xfrm>
          <a:off x="0" y="0"/>
          <a:ext cx="0" cy="0"/>
          <a:chOff x="0" y="0"/>
          <a:chExt cx="0" cy="0"/>
        </a:xfrm>
      </p:grpSpPr>
      <p:sp>
        <p:nvSpPr>
          <p:cNvPr id="156" name="Google Shape;156;p30"/>
          <p:cNvSpPr txBox="1">
            <a:spLocks noGrp="1"/>
          </p:cNvSpPr>
          <p:nvPr>
            <p:ph type="title"/>
          </p:nvPr>
        </p:nvSpPr>
        <p:spPr>
          <a:xfrm>
            <a:off x="1101125" y="936450"/>
            <a:ext cx="6947400" cy="30069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solidFill>
                  <a:srgbClr val="FFFFFF"/>
                </a:solidFill>
                <a:latin typeface="Montserrat Black"/>
                <a:ea typeface="Montserrat Black"/>
                <a:cs typeface="Montserrat Black"/>
                <a:sym typeface="Montserrat Black"/>
              </a:defRPr>
            </a:lvl1pPr>
            <a:lvl2pPr lvl="1" rtl="0">
              <a:spcBef>
                <a:spcPts val="0"/>
              </a:spcBef>
              <a:spcAft>
                <a:spcPts val="0"/>
              </a:spcAft>
              <a:buNone/>
              <a:defRPr>
                <a:latin typeface="Montserrat"/>
                <a:ea typeface="Montserrat"/>
                <a:cs typeface="Montserrat"/>
                <a:sym typeface="Montserrat"/>
              </a:defRPr>
            </a:lvl2pPr>
            <a:lvl3pPr lvl="2" rtl="0">
              <a:spcBef>
                <a:spcPts val="0"/>
              </a:spcBef>
              <a:spcAft>
                <a:spcPts val="0"/>
              </a:spcAft>
              <a:buNone/>
              <a:defRPr>
                <a:latin typeface="Montserrat"/>
                <a:ea typeface="Montserrat"/>
                <a:cs typeface="Montserrat"/>
                <a:sym typeface="Montserrat"/>
              </a:defRPr>
            </a:lvl3pPr>
            <a:lvl4pPr lvl="3" rtl="0">
              <a:spcBef>
                <a:spcPts val="0"/>
              </a:spcBef>
              <a:spcAft>
                <a:spcPts val="0"/>
              </a:spcAft>
              <a:buNone/>
              <a:defRPr>
                <a:latin typeface="Montserrat"/>
                <a:ea typeface="Montserrat"/>
                <a:cs typeface="Montserrat"/>
                <a:sym typeface="Montserrat"/>
              </a:defRPr>
            </a:lvl4pPr>
            <a:lvl5pPr lvl="4" rtl="0">
              <a:spcBef>
                <a:spcPts val="0"/>
              </a:spcBef>
              <a:spcAft>
                <a:spcPts val="0"/>
              </a:spcAft>
              <a:buNone/>
              <a:defRPr>
                <a:latin typeface="Montserrat"/>
                <a:ea typeface="Montserrat"/>
                <a:cs typeface="Montserrat"/>
                <a:sym typeface="Montserrat"/>
              </a:defRPr>
            </a:lvl5pPr>
            <a:lvl6pPr lvl="5" rtl="0">
              <a:spcBef>
                <a:spcPts val="0"/>
              </a:spcBef>
              <a:spcAft>
                <a:spcPts val="0"/>
              </a:spcAft>
              <a:buNone/>
              <a:defRPr>
                <a:latin typeface="Montserrat"/>
                <a:ea typeface="Montserrat"/>
                <a:cs typeface="Montserrat"/>
                <a:sym typeface="Montserrat"/>
              </a:defRPr>
            </a:lvl6pPr>
            <a:lvl7pPr lvl="6" rtl="0">
              <a:spcBef>
                <a:spcPts val="0"/>
              </a:spcBef>
              <a:spcAft>
                <a:spcPts val="0"/>
              </a:spcAft>
              <a:buNone/>
              <a:defRPr>
                <a:latin typeface="Montserrat"/>
                <a:ea typeface="Montserrat"/>
                <a:cs typeface="Montserrat"/>
                <a:sym typeface="Montserrat"/>
              </a:defRPr>
            </a:lvl7pPr>
            <a:lvl8pPr lvl="7" rtl="0">
              <a:spcBef>
                <a:spcPts val="0"/>
              </a:spcBef>
              <a:spcAft>
                <a:spcPts val="0"/>
              </a:spcAft>
              <a:buNone/>
              <a:defRPr>
                <a:latin typeface="Montserrat"/>
                <a:ea typeface="Montserrat"/>
                <a:cs typeface="Montserrat"/>
                <a:sym typeface="Montserrat"/>
              </a:defRPr>
            </a:lvl8pPr>
            <a:lvl9pPr lvl="8" rtl="0">
              <a:spcBef>
                <a:spcPts val="0"/>
              </a:spcBef>
              <a:spcAft>
                <a:spcPts val="0"/>
              </a:spcAft>
              <a:buNone/>
              <a:defRPr>
                <a:latin typeface="Montserrat"/>
                <a:ea typeface="Montserrat"/>
                <a:cs typeface="Montserrat"/>
                <a:sym typeface="Montserrat"/>
              </a:defRPr>
            </a:lvl9pPr>
          </a:lstStyle>
          <a:p>
            <a:endParaRPr/>
          </a:p>
        </p:txBody>
      </p:sp>
      <p:sp>
        <p:nvSpPr>
          <p:cNvPr id="157" name="Google Shape;157;p30"/>
          <p:cNvSpPr txBox="1"/>
          <p:nvPr/>
        </p:nvSpPr>
        <p:spPr>
          <a:xfrm>
            <a:off x="4313700" y="391050"/>
            <a:ext cx="522300" cy="719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200">
                <a:solidFill>
                  <a:schemeClr val="accent3"/>
                </a:solidFill>
                <a:latin typeface="Montserrat Black"/>
                <a:ea typeface="Montserrat Black"/>
                <a:cs typeface="Montserrat Black"/>
                <a:sym typeface="Montserrat Black"/>
              </a:rPr>
              <a:t>“</a:t>
            </a:r>
            <a:endParaRPr sz="4200">
              <a:solidFill>
                <a:schemeClr val="accent3"/>
              </a:solidFill>
              <a:latin typeface="Montserrat Black"/>
              <a:ea typeface="Montserrat Black"/>
              <a:cs typeface="Montserrat Black"/>
              <a:sym typeface="Montserrat Black"/>
            </a:endParaRPr>
          </a:p>
        </p:txBody>
      </p:sp>
      <p:cxnSp>
        <p:nvCxnSpPr>
          <p:cNvPr id="158" name="Google Shape;158;p30"/>
          <p:cNvCxnSpPr/>
          <p:nvPr/>
        </p:nvCxnSpPr>
        <p:spPr>
          <a:xfrm>
            <a:off x="4314143" y="4230331"/>
            <a:ext cx="521400" cy="0"/>
          </a:xfrm>
          <a:prstGeom prst="straightConnector1">
            <a:avLst/>
          </a:prstGeom>
          <a:noFill/>
          <a:ln w="76200" cap="flat" cmpd="sng">
            <a:solidFill>
              <a:srgbClr val="8900E1"/>
            </a:solidFill>
            <a:prstDash val="solid"/>
            <a:round/>
            <a:headEnd type="none" w="med" len="med"/>
            <a:tailEnd type="none" w="med" len="med"/>
          </a:ln>
        </p:spPr>
      </p:cxnSp>
      <p:sp>
        <p:nvSpPr>
          <p:cNvPr id="159" name="Google Shape;159;p30"/>
          <p:cNvSpPr txBox="1"/>
          <p:nvPr/>
        </p:nvSpPr>
        <p:spPr>
          <a:xfrm>
            <a:off x="4619925" y="4517225"/>
            <a:ext cx="4192800" cy="307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sz="700" b="1">
                <a:solidFill>
                  <a:srgbClr val="FFFFFF"/>
                </a:solidFill>
                <a:latin typeface="Montserrat"/>
                <a:ea typeface="Montserrat"/>
                <a:cs typeface="Montserrat"/>
                <a:sym typeface="Montserrat"/>
              </a:rPr>
              <a:t>‹#›</a:t>
            </a:fld>
            <a:endParaRPr sz="700" b="1">
              <a:solidFill>
                <a:srgbClr val="FFFFFF"/>
              </a:solidFill>
              <a:latin typeface="Montserrat"/>
              <a:ea typeface="Montserrat"/>
              <a:cs typeface="Montserrat"/>
              <a:sym typeface="Montserrat"/>
            </a:endParaRPr>
          </a:p>
        </p:txBody>
      </p:sp>
      <p:pic>
        <p:nvPicPr>
          <p:cNvPr id="160" name="Google Shape;160;p30"/>
          <p:cNvPicPr preferRelativeResize="0"/>
          <p:nvPr/>
        </p:nvPicPr>
        <p:blipFill>
          <a:blip r:embed="rId2">
            <a:alphaModFix/>
          </a:blip>
          <a:stretch>
            <a:fillRect/>
          </a:stretch>
        </p:blipFill>
        <p:spPr>
          <a:xfrm>
            <a:off x="407175" y="4539125"/>
            <a:ext cx="1821750" cy="263400"/>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Quote 1">
  <p:cSld name="CUSTOM_1_1">
    <p:bg>
      <p:bgPr>
        <a:solidFill>
          <a:schemeClr val="dk1"/>
        </a:solidFill>
        <a:effectLst/>
      </p:bgPr>
    </p:bg>
    <p:spTree>
      <p:nvGrpSpPr>
        <p:cNvPr id="1" name="Shape 161"/>
        <p:cNvGrpSpPr/>
        <p:nvPr/>
      </p:nvGrpSpPr>
      <p:grpSpPr>
        <a:xfrm>
          <a:off x="0" y="0"/>
          <a:ext cx="0" cy="0"/>
          <a:chOff x="0" y="0"/>
          <a:chExt cx="0" cy="0"/>
        </a:xfrm>
      </p:grpSpPr>
      <p:pic>
        <p:nvPicPr>
          <p:cNvPr id="162" name="Google Shape;162;p31"/>
          <p:cNvPicPr preferRelativeResize="0"/>
          <p:nvPr/>
        </p:nvPicPr>
        <p:blipFill>
          <a:blip r:embed="rId2">
            <a:alphaModFix/>
          </a:blip>
          <a:stretch>
            <a:fillRect/>
          </a:stretch>
        </p:blipFill>
        <p:spPr>
          <a:xfrm>
            <a:off x="2850" y="0"/>
            <a:ext cx="9144000" cy="5143500"/>
          </a:xfrm>
          <a:prstGeom prst="rect">
            <a:avLst/>
          </a:prstGeom>
          <a:noFill/>
          <a:ln>
            <a:noFill/>
          </a:ln>
        </p:spPr>
      </p:pic>
      <p:sp>
        <p:nvSpPr>
          <p:cNvPr id="163" name="Google Shape;163;p31"/>
          <p:cNvSpPr txBox="1">
            <a:spLocks noGrp="1"/>
          </p:cNvSpPr>
          <p:nvPr>
            <p:ph type="title"/>
          </p:nvPr>
        </p:nvSpPr>
        <p:spPr>
          <a:xfrm>
            <a:off x="1101125" y="936450"/>
            <a:ext cx="6947400" cy="30069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solidFill>
                  <a:srgbClr val="FFFFFF"/>
                </a:solidFill>
                <a:latin typeface="Montserrat Black"/>
                <a:ea typeface="Montserrat Black"/>
                <a:cs typeface="Montserrat Black"/>
                <a:sym typeface="Montserrat Black"/>
              </a:defRPr>
            </a:lvl1pPr>
            <a:lvl2pPr lvl="1" rtl="0">
              <a:spcBef>
                <a:spcPts val="0"/>
              </a:spcBef>
              <a:spcAft>
                <a:spcPts val="0"/>
              </a:spcAft>
              <a:buNone/>
              <a:defRPr>
                <a:latin typeface="Montserrat"/>
                <a:ea typeface="Montserrat"/>
                <a:cs typeface="Montserrat"/>
                <a:sym typeface="Montserrat"/>
              </a:defRPr>
            </a:lvl2pPr>
            <a:lvl3pPr lvl="2" rtl="0">
              <a:spcBef>
                <a:spcPts val="0"/>
              </a:spcBef>
              <a:spcAft>
                <a:spcPts val="0"/>
              </a:spcAft>
              <a:buNone/>
              <a:defRPr>
                <a:latin typeface="Montserrat"/>
                <a:ea typeface="Montserrat"/>
                <a:cs typeface="Montserrat"/>
                <a:sym typeface="Montserrat"/>
              </a:defRPr>
            </a:lvl3pPr>
            <a:lvl4pPr lvl="3" rtl="0">
              <a:spcBef>
                <a:spcPts val="0"/>
              </a:spcBef>
              <a:spcAft>
                <a:spcPts val="0"/>
              </a:spcAft>
              <a:buNone/>
              <a:defRPr>
                <a:latin typeface="Montserrat"/>
                <a:ea typeface="Montserrat"/>
                <a:cs typeface="Montserrat"/>
                <a:sym typeface="Montserrat"/>
              </a:defRPr>
            </a:lvl4pPr>
            <a:lvl5pPr lvl="4" rtl="0">
              <a:spcBef>
                <a:spcPts val="0"/>
              </a:spcBef>
              <a:spcAft>
                <a:spcPts val="0"/>
              </a:spcAft>
              <a:buNone/>
              <a:defRPr>
                <a:latin typeface="Montserrat"/>
                <a:ea typeface="Montserrat"/>
                <a:cs typeface="Montserrat"/>
                <a:sym typeface="Montserrat"/>
              </a:defRPr>
            </a:lvl5pPr>
            <a:lvl6pPr lvl="5" rtl="0">
              <a:spcBef>
                <a:spcPts val="0"/>
              </a:spcBef>
              <a:spcAft>
                <a:spcPts val="0"/>
              </a:spcAft>
              <a:buNone/>
              <a:defRPr>
                <a:latin typeface="Montserrat"/>
                <a:ea typeface="Montserrat"/>
                <a:cs typeface="Montserrat"/>
                <a:sym typeface="Montserrat"/>
              </a:defRPr>
            </a:lvl6pPr>
            <a:lvl7pPr lvl="6" rtl="0">
              <a:spcBef>
                <a:spcPts val="0"/>
              </a:spcBef>
              <a:spcAft>
                <a:spcPts val="0"/>
              </a:spcAft>
              <a:buNone/>
              <a:defRPr>
                <a:latin typeface="Montserrat"/>
                <a:ea typeface="Montserrat"/>
                <a:cs typeface="Montserrat"/>
                <a:sym typeface="Montserrat"/>
              </a:defRPr>
            </a:lvl7pPr>
            <a:lvl8pPr lvl="7" rtl="0">
              <a:spcBef>
                <a:spcPts val="0"/>
              </a:spcBef>
              <a:spcAft>
                <a:spcPts val="0"/>
              </a:spcAft>
              <a:buNone/>
              <a:defRPr>
                <a:latin typeface="Montserrat"/>
                <a:ea typeface="Montserrat"/>
                <a:cs typeface="Montserrat"/>
                <a:sym typeface="Montserrat"/>
              </a:defRPr>
            </a:lvl8pPr>
            <a:lvl9pPr lvl="8" rtl="0">
              <a:spcBef>
                <a:spcPts val="0"/>
              </a:spcBef>
              <a:spcAft>
                <a:spcPts val="0"/>
              </a:spcAft>
              <a:buNone/>
              <a:defRPr>
                <a:latin typeface="Montserrat"/>
                <a:ea typeface="Montserrat"/>
                <a:cs typeface="Montserrat"/>
                <a:sym typeface="Montserrat"/>
              </a:defRPr>
            </a:lvl9pPr>
          </a:lstStyle>
          <a:p>
            <a:endParaRPr/>
          </a:p>
        </p:txBody>
      </p:sp>
      <p:sp>
        <p:nvSpPr>
          <p:cNvPr id="164" name="Google Shape;164;p31"/>
          <p:cNvSpPr txBox="1"/>
          <p:nvPr/>
        </p:nvSpPr>
        <p:spPr>
          <a:xfrm>
            <a:off x="4313700" y="391050"/>
            <a:ext cx="522300" cy="719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200">
                <a:solidFill>
                  <a:schemeClr val="accent3"/>
                </a:solidFill>
                <a:latin typeface="Montserrat Black"/>
                <a:ea typeface="Montserrat Black"/>
                <a:cs typeface="Montserrat Black"/>
                <a:sym typeface="Montserrat Black"/>
              </a:rPr>
              <a:t>“</a:t>
            </a:r>
            <a:endParaRPr sz="4200">
              <a:solidFill>
                <a:schemeClr val="accent3"/>
              </a:solidFill>
              <a:latin typeface="Montserrat Black"/>
              <a:ea typeface="Montserrat Black"/>
              <a:cs typeface="Montserrat Black"/>
              <a:sym typeface="Montserrat Black"/>
            </a:endParaRPr>
          </a:p>
        </p:txBody>
      </p:sp>
      <p:cxnSp>
        <p:nvCxnSpPr>
          <p:cNvPr id="165" name="Google Shape;165;p31"/>
          <p:cNvCxnSpPr/>
          <p:nvPr/>
        </p:nvCxnSpPr>
        <p:spPr>
          <a:xfrm>
            <a:off x="4314143" y="4230331"/>
            <a:ext cx="521400" cy="0"/>
          </a:xfrm>
          <a:prstGeom prst="straightConnector1">
            <a:avLst/>
          </a:prstGeom>
          <a:noFill/>
          <a:ln w="76200" cap="flat" cmpd="sng">
            <a:solidFill>
              <a:srgbClr val="8900E1"/>
            </a:solidFill>
            <a:prstDash val="solid"/>
            <a:round/>
            <a:headEnd type="none" w="med" len="med"/>
            <a:tailEnd type="none" w="med" len="med"/>
          </a:ln>
        </p:spPr>
      </p:cxnSp>
      <p:sp>
        <p:nvSpPr>
          <p:cNvPr id="166" name="Google Shape;166;p31"/>
          <p:cNvSpPr txBox="1"/>
          <p:nvPr/>
        </p:nvSpPr>
        <p:spPr>
          <a:xfrm>
            <a:off x="4619925" y="4517225"/>
            <a:ext cx="4192800" cy="307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sz="700" b="1">
                <a:solidFill>
                  <a:srgbClr val="FFFFFF"/>
                </a:solidFill>
                <a:latin typeface="Montserrat"/>
                <a:ea typeface="Montserrat"/>
                <a:cs typeface="Montserrat"/>
                <a:sym typeface="Montserrat"/>
              </a:rPr>
              <a:t>‹#›</a:t>
            </a:fld>
            <a:endParaRPr sz="700" b="1">
              <a:solidFill>
                <a:srgbClr val="FFFFFF"/>
              </a:solidFill>
              <a:latin typeface="Montserrat"/>
              <a:ea typeface="Montserrat"/>
              <a:cs typeface="Montserrat"/>
              <a:sym typeface="Montserrat"/>
            </a:endParaRPr>
          </a:p>
        </p:txBody>
      </p:sp>
      <p:pic>
        <p:nvPicPr>
          <p:cNvPr id="167" name="Google Shape;167;p31"/>
          <p:cNvPicPr preferRelativeResize="0"/>
          <p:nvPr/>
        </p:nvPicPr>
        <p:blipFill>
          <a:blip r:embed="rId3">
            <a:alphaModFix/>
          </a:blip>
          <a:stretch>
            <a:fillRect/>
          </a:stretch>
        </p:blipFill>
        <p:spPr>
          <a:xfrm>
            <a:off x="407175" y="4539125"/>
            <a:ext cx="1821750" cy="263400"/>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Quote 1 1">
  <p:cSld name="CUSTOM_1_1_1">
    <p:bg>
      <p:bgPr>
        <a:solidFill>
          <a:schemeClr val="dk1"/>
        </a:solidFill>
        <a:effectLst/>
      </p:bgPr>
    </p:bg>
    <p:spTree>
      <p:nvGrpSpPr>
        <p:cNvPr id="1" name="Shape 168"/>
        <p:cNvGrpSpPr/>
        <p:nvPr/>
      </p:nvGrpSpPr>
      <p:grpSpPr>
        <a:xfrm>
          <a:off x="0" y="0"/>
          <a:ext cx="0" cy="0"/>
          <a:chOff x="0" y="0"/>
          <a:chExt cx="0" cy="0"/>
        </a:xfrm>
      </p:grpSpPr>
      <p:pic>
        <p:nvPicPr>
          <p:cNvPr id="169" name="Google Shape;169;p32"/>
          <p:cNvPicPr preferRelativeResize="0"/>
          <p:nvPr/>
        </p:nvPicPr>
        <p:blipFill>
          <a:blip r:embed="rId2">
            <a:alphaModFix/>
          </a:blip>
          <a:stretch>
            <a:fillRect/>
          </a:stretch>
        </p:blipFill>
        <p:spPr>
          <a:xfrm>
            <a:off x="0" y="20550"/>
            <a:ext cx="9144000" cy="5143500"/>
          </a:xfrm>
          <a:prstGeom prst="rect">
            <a:avLst/>
          </a:prstGeom>
          <a:noFill/>
          <a:ln>
            <a:noFill/>
          </a:ln>
        </p:spPr>
      </p:pic>
      <p:sp>
        <p:nvSpPr>
          <p:cNvPr id="170" name="Google Shape;170;p32"/>
          <p:cNvSpPr txBox="1">
            <a:spLocks noGrp="1"/>
          </p:cNvSpPr>
          <p:nvPr>
            <p:ph type="title"/>
          </p:nvPr>
        </p:nvSpPr>
        <p:spPr>
          <a:xfrm>
            <a:off x="1101125" y="936450"/>
            <a:ext cx="6947400" cy="30069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solidFill>
                  <a:srgbClr val="FFFFFF"/>
                </a:solidFill>
                <a:latin typeface="Montserrat Black"/>
                <a:ea typeface="Montserrat Black"/>
                <a:cs typeface="Montserrat Black"/>
                <a:sym typeface="Montserrat Black"/>
              </a:defRPr>
            </a:lvl1pPr>
            <a:lvl2pPr lvl="1" rtl="0">
              <a:spcBef>
                <a:spcPts val="0"/>
              </a:spcBef>
              <a:spcAft>
                <a:spcPts val="0"/>
              </a:spcAft>
              <a:buNone/>
              <a:defRPr>
                <a:latin typeface="Montserrat"/>
                <a:ea typeface="Montserrat"/>
                <a:cs typeface="Montserrat"/>
                <a:sym typeface="Montserrat"/>
              </a:defRPr>
            </a:lvl2pPr>
            <a:lvl3pPr lvl="2" rtl="0">
              <a:spcBef>
                <a:spcPts val="0"/>
              </a:spcBef>
              <a:spcAft>
                <a:spcPts val="0"/>
              </a:spcAft>
              <a:buNone/>
              <a:defRPr>
                <a:latin typeface="Montserrat"/>
                <a:ea typeface="Montserrat"/>
                <a:cs typeface="Montserrat"/>
                <a:sym typeface="Montserrat"/>
              </a:defRPr>
            </a:lvl3pPr>
            <a:lvl4pPr lvl="3" rtl="0">
              <a:spcBef>
                <a:spcPts val="0"/>
              </a:spcBef>
              <a:spcAft>
                <a:spcPts val="0"/>
              </a:spcAft>
              <a:buNone/>
              <a:defRPr>
                <a:latin typeface="Montserrat"/>
                <a:ea typeface="Montserrat"/>
                <a:cs typeface="Montserrat"/>
                <a:sym typeface="Montserrat"/>
              </a:defRPr>
            </a:lvl4pPr>
            <a:lvl5pPr lvl="4" rtl="0">
              <a:spcBef>
                <a:spcPts val="0"/>
              </a:spcBef>
              <a:spcAft>
                <a:spcPts val="0"/>
              </a:spcAft>
              <a:buNone/>
              <a:defRPr>
                <a:latin typeface="Montserrat"/>
                <a:ea typeface="Montserrat"/>
                <a:cs typeface="Montserrat"/>
                <a:sym typeface="Montserrat"/>
              </a:defRPr>
            </a:lvl5pPr>
            <a:lvl6pPr lvl="5" rtl="0">
              <a:spcBef>
                <a:spcPts val="0"/>
              </a:spcBef>
              <a:spcAft>
                <a:spcPts val="0"/>
              </a:spcAft>
              <a:buNone/>
              <a:defRPr>
                <a:latin typeface="Montserrat"/>
                <a:ea typeface="Montserrat"/>
                <a:cs typeface="Montserrat"/>
                <a:sym typeface="Montserrat"/>
              </a:defRPr>
            </a:lvl6pPr>
            <a:lvl7pPr lvl="6" rtl="0">
              <a:spcBef>
                <a:spcPts val="0"/>
              </a:spcBef>
              <a:spcAft>
                <a:spcPts val="0"/>
              </a:spcAft>
              <a:buNone/>
              <a:defRPr>
                <a:latin typeface="Montserrat"/>
                <a:ea typeface="Montserrat"/>
                <a:cs typeface="Montserrat"/>
                <a:sym typeface="Montserrat"/>
              </a:defRPr>
            </a:lvl7pPr>
            <a:lvl8pPr lvl="7" rtl="0">
              <a:spcBef>
                <a:spcPts val="0"/>
              </a:spcBef>
              <a:spcAft>
                <a:spcPts val="0"/>
              </a:spcAft>
              <a:buNone/>
              <a:defRPr>
                <a:latin typeface="Montserrat"/>
                <a:ea typeface="Montserrat"/>
                <a:cs typeface="Montserrat"/>
                <a:sym typeface="Montserrat"/>
              </a:defRPr>
            </a:lvl8pPr>
            <a:lvl9pPr lvl="8" rtl="0">
              <a:spcBef>
                <a:spcPts val="0"/>
              </a:spcBef>
              <a:spcAft>
                <a:spcPts val="0"/>
              </a:spcAft>
              <a:buNone/>
              <a:defRPr>
                <a:latin typeface="Montserrat"/>
                <a:ea typeface="Montserrat"/>
                <a:cs typeface="Montserrat"/>
                <a:sym typeface="Montserrat"/>
              </a:defRPr>
            </a:lvl9pPr>
          </a:lstStyle>
          <a:p>
            <a:endParaRPr/>
          </a:p>
        </p:txBody>
      </p:sp>
      <p:sp>
        <p:nvSpPr>
          <p:cNvPr id="171" name="Google Shape;171;p32"/>
          <p:cNvSpPr txBox="1"/>
          <p:nvPr/>
        </p:nvSpPr>
        <p:spPr>
          <a:xfrm>
            <a:off x="4313700" y="391050"/>
            <a:ext cx="522300" cy="719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200">
                <a:solidFill>
                  <a:schemeClr val="accent3"/>
                </a:solidFill>
                <a:latin typeface="Montserrat Black"/>
                <a:ea typeface="Montserrat Black"/>
                <a:cs typeface="Montserrat Black"/>
                <a:sym typeface="Montserrat Black"/>
              </a:rPr>
              <a:t>“</a:t>
            </a:r>
            <a:endParaRPr sz="4200">
              <a:solidFill>
                <a:schemeClr val="accent3"/>
              </a:solidFill>
              <a:latin typeface="Montserrat Black"/>
              <a:ea typeface="Montserrat Black"/>
              <a:cs typeface="Montserrat Black"/>
              <a:sym typeface="Montserrat Black"/>
            </a:endParaRPr>
          </a:p>
        </p:txBody>
      </p:sp>
      <p:cxnSp>
        <p:nvCxnSpPr>
          <p:cNvPr id="172" name="Google Shape;172;p32"/>
          <p:cNvCxnSpPr/>
          <p:nvPr/>
        </p:nvCxnSpPr>
        <p:spPr>
          <a:xfrm>
            <a:off x="4314143" y="4230331"/>
            <a:ext cx="521400" cy="0"/>
          </a:xfrm>
          <a:prstGeom prst="straightConnector1">
            <a:avLst/>
          </a:prstGeom>
          <a:noFill/>
          <a:ln w="76200" cap="flat" cmpd="sng">
            <a:solidFill>
              <a:srgbClr val="8900E1"/>
            </a:solidFill>
            <a:prstDash val="solid"/>
            <a:round/>
            <a:headEnd type="none" w="med" len="med"/>
            <a:tailEnd type="none" w="med" len="med"/>
          </a:ln>
        </p:spPr>
      </p:cxnSp>
      <p:sp>
        <p:nvSpPr>
          <p:cNvPr id="173" name="Google Shape;173;p32"/>
          <p:cNvSpPr txBox="1"/>
          <p:nvPr/>
        </p:nvSpPr>
        <p:spPr>
          <a:xfrm>
            <a:off x="4619925" y="4517225"/>
            <a:ext cx="4192800" cy="307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sz="700" b="1">
                <a:solidFill>
                  <a:srgbClr val="FFFFFF"/>
                </a:solidFill>
                <a:latin typeface="Montserrat"/>
                <a:ea typeface="Montserrat"/>
                <a:cs typeface="Montserrat"/>
                <a:sym typeface="Montserrat"/>
              </a:rPr>
              <a:t>‹#›</a:t>
            </a:fld>
            <a:endParaRPr sz="700" b="1">
              <a:solidFill>
                <a:srgbClr val="FFFFFF"/>
              </a:solidFill>
              <a:latin typeface="Montserrat"/>
              <a:ea typeface="Montserrat"/>
              <a:cs typeface="Montserrat"/>
              <a:sym typeface="Montserrat"/>
            </a:endParaRPr>
          </a:p>
        </p:txBody>
      </p:sp>
      <p:pic>
        <p:nvPicPr>
          <p:cNvPr id="174" name="Google Shape;174;p32"/>
          <p:cNvPicPr preferRelativeResize="0"/>
          <p:nvPr/>
        </p:nvPicPr>
        <p:blipFill>
          <a:blip r:embed="rId3">
            <a:alphaModFix/>
          </a:blip>
          <a:stretch>
            <a:fillRect/>
          </a:stretch>
        </p:blipFill>
        <p:spPr>
          <a:xfrm>
            <a:off x="407175" y="4539125"/>
            <a:ext cx="1821750" cy="263400"/>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Quote 1 1 1">
  <p:cSld name="CUSTOM_1_1_1_1">
    <p:bg>
      <p:bgPr>
        <a:solidFill>
          <a:schemeClr val="dk1"/>
        </a:solidFill>
        <a:effectLst/>
      </p:bgPr>
    </p:bg>
    <p:spTree>
      <p:nvGrpSpPr>
        <p:cNvPr id="1" name="Shape 175"/>
        <p:cNvGrpSpPr/>
        <p:nvPr/>
      </p:nvGrpSpPr>
      <p:grpSpPr>
        <a:xfrm>
          <a:off x="0" y="0"/>
          <a:ext cx="0" cy="0"/>
          <a:chOff x="0" y="0"/>
          <a:chExt cx="0" cy="0"/>
        </a:xfrm>
      </p:grpSpPr>
      <p:pic>
        <p:nvPicPr>
          <p:cNvPr id="176" name="Google Shape;176;p33"/>
          <p:cNvPicPr preferRelativeResize="0"/>
          <p:nvPr/>
        </p:nvPicPr>
        <p:blipFill>
          <a:blip r:embed="rId2">
            <a:alphaModFix/>
          </a:blip>
          <a:stretch>
            <a:fillRect/>
          </a:stretch>
        </p:blipFill>
        <p:spPr>
          <a:xfrm>
            <a:off x="2850" y="0"/>
            <a:ext cx="9144000" cy="5143500"/>
          </a:xfrm>
          <a:prstGeom prst="rect">
            <a:avLst/>
          </a:prstGeom>
          <a:noFill/>
          <a:ln>
            <a:noFill/>
          </a:ln>
        </p:spPr>
      </p:pic>
      <p:sp>
        <p:nvSpPr>
          <p:cNvPr id="177" name="Google Shape;177;p33"/>
          <p:cNvSpPr txBox="1">
            <a:spLocks noGrp="1"/>
          </p:cNvSpPr>
          <p:nvPr>
            <p:ph type="title"/>
          </p:nvPr>
        </p:nvSpPr>
        <p:spPr>
          <a:xfrm>
            <a:off x="1101125" y="936450"/>
            <a:ext cx="6947400" cy="30069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solidFill>
                  <a:srgbClr val="FFFFFF"/>
                </a:solidFill>
                <a:latin typeface="Montserrat Black"/>
                <a:ea typeface="Montserrat Black"/>
                <a:cs typeface="Montserrat Black"/>
                <a:sym typeface="Montserrat Black"/>
              </a:defRPr>
            </a:lvl1pPr>
            <a:lvl2pPr lvl="1" rtl="0">
              <a:spcBef>
                <a:spcPts val="0"/>
              </a:spcBef>
              <a:spcAft>
                <a:spcPts val="0"/>
              </a:spcAft>
              <a:buNone/>
              <a:defRPr>
                <a:latin typeface="Montserrat"/>
                <a:ea typeface="Montserrat"/>
                <a:cs typeface="Montserrat"/>
                <a:sym typeface="Montserrat"/>
              </a:defRPr>
            </a:lvl2pPr>
            <a:lvl3pPr lvl="2" rtl="0">
              <a:spcBef>
                <a:spcPts val="0"/>
              </a:spcBef>
              <a:spcAft>
                <a:spcPts val="0"/>
              </a:spcAft>
              <a:buNone/>
              <a:defRPr>
                <a:latin typeface="Montserrat"/>
                <a:ea typeface="Montserrat"/>
                <a:cs typeface="Montserrat"/>
                <a:sym typeface="Montserrat"/>
              </a:defRPr>
            </a:lvl3pPr>
            <a:lvl4pPr lvl="3" rtl="0">
              <a:spcBef>
                <a:spcPts val="0"/>
              </a:spcBef>
              <a:spcAft>
                <a:spcPts val="0"/>
              </a:spcAft>
              <a:buNone/>
              <a:defRPr>
                <a:latin typeface="Montserrat"/>
                <a:ea typeface="Montserrat"/>
                <a:cs typeface="Montserrat"/>
                <a:sym typeface="Montserrat"/>
              </a:defRPr>
            </a:lvl4pPr>
            <a:lvl5pPr lvl="4" rtl="0">
              <a:spcBef>
                <a:spcPts val="0"/>
              </a:spcBef>
              <a:spcAft>
                <a:spcPts val="0"/>
              </a:spcAft>
              <a:buNone/>
              <a:defRPr>
                <a:latin typeface="Montserrat"/>
                <a:ea typeface="Montserrat"/>
                <a:cs typeface="Montserrat"/>
                <a:sym typeface="Montserrat"/>
              </a:defRPr>
            </a:lvl5pPr>
            <a:lvl6pPr lvl="5" rtl="0">
              <a:spcBef>
                <a:spcPts val="0"/>
              </a:spcBef>
              <a:spcAft>
                <a:spcPts val="0"/>
              </a:spcAft>
              <a:buNone/>
              <a:defRPr>
                <a:latin typeface="Montserrat"/>
                <a:ea typeface="Montserrat"/>
                <a:cs typeface="Montserrat"/>
                <a:sym typeface="Montserrat"/>
              </a:defRPr>
            </a:lvl6pPr>
            <a:lvl7pPr lvl="6" rtl="0">
              <a:spcBef>
                <a:spcPts val="0"/>
              </a:spcBef>
              <a:spcAft>
                <a:spcPts val="0"/>
              </a:spcAft>
              <a:buNone/>
              <a:defRPr>
                <a:latin typeface="Montserrat"/>
                <a:ea typeface="Montserrat"/>
                <a:cs typeface="Montserrat"/>
                <a:sym typeface="Montserrat"/>
              </a:defRPr>
            </a:lvl7pPr>
            <a:lvl8pPr lvl="7" rtl="0">
              <a:spcBef>
                <a:spcPts val="0"/>
              </a:spcBef>
              <a:spcAft>
                <a:spcPts val="0"/>
              </a:spcAft>
              <a:buNone/>
              <a:defRPr>
                <a:latin typeface="Montserrat"/>
                <a:ea typeface="Montserrat"/>
                <a:cs typeface="Montserrat"/>
                <a:sym typeface="Montserrat"/>
              </a:defRPr>
            </a:lvl8pPr>
            <a:lvl9pPr lvl="8" rtl="0">
              <a:spcBef>
                <a:spcPts val="0"/>
              </a:spcBef>
              <a:spcAft>
                <a:spcPts val="0"/>
              </a:spcAft>
              <a:buNone/>
              <a:defRPr>
                <a:latin typeface="Montserrat"/>
                <a:ea typeface="Montserrat"/>
                <a:cs typeface="Montserrat"/>
                <a:sym typeface="Montserrat"/>
              </a:defRPr>
            </a:lvl9pPr>
          </a:lstStyle>
          <a:p>
            <a:endParaRPr/>
          </a:p>
        </p:txBody>
      </p:sp>
      <p:sp>
        <p:nvSpPr>
          <p:cNvPr id="178" name="Google Shape;178;p33"/>
          <p:cNvSpPr txBox="1"/>
          <p:nvPr/>
        </p:nvSpPr>
        <p:spPr>
          <a:xfrm>
            <a:off x="4313700" y="391050"/>
            <a:ext cx="522300" cy="719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200">
                <a:solidFill>
                  <a:schemeClr val="accent3"/>
                </a:solidFill>
                <a:latin typeface="Montserrat Black"/>
                <a:ea typeface="Montserrat Black"/>
                <a:cs typeface="Montserrat Black"/>
                <a:sym typeface="Montserrat Black"/>
              </a:rPr>
              <a:t>“</a:t>
            </a:r>
            <a:endParaRPr sz="4200">
              <a:solidFill>
                <a:schemeClr val="accent3"/>
              </a:solidFill>
              <a:latin typeface="Montserrat Black"/>
              <a:ea typeface="Montserrat Black"/>
              <a:cs typeface="Montserrat Black"/>
              <a:sym typeface="Montserrat Black"/>
            </a:endParaRPr>
          </a:p>
        </p:txBody>
      </p:sp>
      <p:cxnSp>
        <p:nvCxnSpPr>
          <p:cNvPr id="179" name="Google Shape;179;p33"/>
          <p:cNvCxnSpPr/>
          <p:nvPr/>
        </p:nvCxnSpPr>
        <p:spPr>
          <a:xfrm>
            <a:off x="4314143" y="4230331"/>
            <a:ext cx="521400" cy="0"/>
          </a:xfrm>
          <a:prstGeom prst="straightConnector1">
            <a:avLst/>
          </a:prstGeom>
          <a:noFill/>
          <a:ln w="76200" cap="flat" cmpd="sng">
            <a:solidFill>
              <a:srgbClr val="8900E1"/>
            </a:solidFill>
            <a:prstDash val="solid"/>
            <a:round/>
            <a:headEnd type="none" w="med" len="med"/>
            <a:tailEnd type="none" w="med" len="med"/>
          </a:ln>
        </p:spPr>
      </p:cxnSp>
      <p:sp>
        <p:nvSpPr>
          <p:cNvPr id="180" name="Google Shape;180;p33"/>
          <p:cNvSpPr txBox="1"/>
          <p:nvPr/>
        </p:nvSpPr>
        <p:spPr>
          <a:xfrm>
            <a:off x="4619925" y="4517225"/>
            <a:ext cx="4192800" cy="307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sz="700" b="1">
                <a:solidFill>
                  <a:srgbClr val="FFFFFF"/>
                </a:solidFill>
                <a:latin typeface="Montserrat"/>
                <a:ea typeface="Montserrat"/>
                <a:cs typeface="Montserrat"/>
                <a:sym typeface="Montserrat"/>
              </a:rPr>
              <a:t>‹#›</a:t>
            </a:fld>
            <a:endParaRPr sz="700" b="1">
              <a:solidFill>
                <a:srgbClr val="FFFFFF"/>
              </a:solidFill>
              <a:latin typeface="Montserrat"/>
              <a:ea typeface="Montserrat"/>
              <a:cs typeface="Montserrat"/>
              <a:sym typeface="Montserrat"/>
            </a:endParaRPr>
          </a:p>
        </p:txBody>
      </p:sp>
      <p:pic>
        <p:nvPicPr>
          <p:cNvPr id="181" name="Google Shape;181;p33"/>
          <p:cNvPicPr preferRelativeResize="0"/>
          <p:nvPr/>
        </p:nvPicPr>
        <p:blipFill>
          <a:blip r:embed="rId3">
            <a:alphaModFix/>
          </a:blip>
          <a:stretch>
            <a:fillRect/>
          </a:stretch>
        </p:blipFill>
        <p:spPr>
          <a:xfrm>
            <a:off x="407175" y="4539125"/>
            <a:ext cx="1821750" cy="263400"/>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82"/>
        <p:cNvGrpSpPr/>
        <p:nvPr/>
      </p:nvGrpSpPr>
      <p:grpSpPr>
        <a:xfrm>
          <a:off x="0" y="0"/>
          <a:ext cx="0" cy="0"/>
          <a:chOff x="0" y="0"/>
          <a:chExt cx="0" cy="0"/>
        </a:xfrm>
      </p:grpSpPr>
      <p:sp>
        <p:nvSpPr>
          <p:cNvPr id="183" name="Google Shape;183;p34"/>
          <p:cNvSpPr txBox="1">
            <a:spLocks noGrp="1"/>
          </p:cNvSpPr>
          <p:nvPr>
            <p:ph type="title" hasCustomPrompt="1"/>
          </p:nvPr>
        </p:nvSpPr>
        <p:spPr>
          <a:xfrm>
            <a:off x="311700" y="407700"/>
            <a:ext cx="8520600" cy="19383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57068C"/>
              </a:buClr>
              <a:buSzPts val="15000"/>
              <a:buFont typeface="Montserrat Black"/>
              <a:buNone/>
              <a:defRPr sz="15000">
                <a:solidFill>
                  <a:srgbClr val="57068C"/>
                </a:solidFill>
                <a:latin typeface="Montserrat Black"/>
                <a:ea typeface="Montserrat Black"/>
                <a:cs typeface="Montserrat Black"/>
                <a:sym typeface="Montserrat Black"/>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84" name="Google Shape;184;p34"/>
          <p:cNvSpPr txBox="1">
            <a:spLocks noGrp="1"/>
          </p:cNvSpPr>
          <p:nvPr>
            <p:ph type="body" idx="1"/>
          </p:nvPr>
        </p:nvSpPr>
        <p:spPr>
          <a:xfrm>
            <a:off x="2475675" y="3360362"/>
            <a:ext cx="4192800" cy="719400"/>
          </a:xfrm>
          <a:prstGeom prst="rect">
            <a:avLst/>
          </a:prstGeom>
        </p:spPr>
        <p:txBody>
          <a:bodyPr spcFirstLastPara="1" wrap="square" lIns="91425" tIns="91425" rIns="91425" bIns="91425" anchor="t" anchorCtr="0">
            <a:noAutofit/>
          </a:bodyPr>
          <a:lstStyle>
            <a:lvl1pPr marL="457200" lvl="0" indent="-304800" algn="ctr" rtl="0">
              <a:lnSpc>
                <a:spcPct val="125000"/>
              </a:lnSpc>
              <a:spcBef>
                <a:spcPts val="0"/>
              </a:spcBef>
              <a:spcAft>
                <a:spcPts val="0"/>
              </a:spcAft>
              <a:buSzPts val="1200"/>
              <a:buChar char="●"/>
              <a:defRPr sz="1200"/>
            </a:lvl1pPr>
            <a:lvl2pPr marL="914400" lvl="1" indent="-304800" algn="ctr" rtl="0">
              <a:lnSpc>
                <a:spcPct val="125000"/>
              </a:lnSpc>
              <a:spcBef>
                <a:spcPts val="0"/>
              </a:spcBef>
              <a:spcAft>
                <a:spcPts val="0"/>
              </a:spcAft>
              <a:buSzPts val="1200"/>
              <a:buChar char="○"/>
              <a:defRPr sz="1200"/>
            </a:lvl2pPr>
            <a:lvl3pPr marL="1371600" lvl="2" indent="-304800" algn="ctr" rtl="0">
              <a:lnSpc>
                <a:spcPct val="125000"/>
              </a:lnSpc>
              <a:spcBef>
                <a:spcPts val="0"/>
              </a:spcBef>
              <a:spcAft>
                <a:spcPts val="0"/>
              </a:spcAft>
              <a:buSzPts val="1200"/>
              <a:buChar char="■"/>
              <a:defRPr sz="1200"/>
            </a:lvl3pPr>
            <a:lvl4pPr marL="1828800" lvl="3" indent="-304800" algn="ctr" rtl="0">
              <a:lnSpc>
                <a:spcPct val="125000"/>
              </a:lnSpc>
              <a:spcBef>
                <a:spcPts val="0"/>
              </a:spcBef>
              <a:spcAft>
                <a:spcPts val="0"/>
              </a:spcAft>
              <a:buSzPts val="1200"/>
              <a:buChar char="●"/>
              <a:defRPr sz="1200"/>
            </a:lvl4pPr>
            <a:lvl5pPr marL="2286000" lvl="4" indent="-304800" algn="ctr" rtl="0">
              <a:lnSpc>
                <a:spcPct val="125000"/>
              </a:lnSpc>
              <a:spcBef>
                <a:spcPts val="0"/>
              </a:spcBef>
              <a:spcAft>
                <a:spcPts val="0"/>
              </a:spcAft>
              <a:buSzPts val="1200"/>
              <a:buChar char="○"/>
              <a:defRPr sz="1200"/>
            </a:lvl5pPr>
            <a:lvl6pPr marL="2743200" lvl="5" indent="-304800" algn="ctr" rtl="0">
              <a:lnSpc>
                <a:spcPct val="125000"/>
              </a:lnSpc>
              <a:spcBef>
                <a:spcPts val="0"/>
              </a:spcBef>
              <a:spcAft>
                <a:spcPts val="0"/>
              </a:spcAft>
              <a:buSzPts val="1200"/>
              <a:buChar char="■"/>
              <a:defRPr sz="1200"/>
            </a:lvl6pPr>
            <a:lvl7pPr marL="3200400" lvl="6" indent="-304800" algn="ctr" rtl="0">
              <a:lnSpc>
                <a:spcPct val="125000"/>
              </a:lnSpc>
              <a:spcBef>
                <a:spcPts val="0"/>
              </a:spcBef>
              <a:spcAft>
                <a:spcPts val="0"/>
              </a:spcAft>
              <a:buSzPts val="1200"/>
              <a:buChar char="●"/>
              <a:defRPr sz="1200"/>
            </a:lvl7pPr>
            <a:lvl8pPr marL="3657600" lvl="7" indent="-304800" algn="ctr" rtl="0">
              <a:lnSpc>
                <a:spcPct val="125000"/>
              </a:lnSpc>
              <a:spcBef>
                <a:spcPts val="0"/>
              </a:spcBef>
              <a:spcAft>
                <a:spcPts val="0"/>
              </a:spcAft>
              <a:buSzPts val="1200"/>
              <a:buChar char="○"/>
              <a:defRPr sz="1200"/>
            </a:lvl8pPr>
            <a:lvl9pPr marL="4114800" lvl="8" indent="-304800" algn="ctr" rtl="0">
              <a:lnSpc>
                <a:spcPct val="125000"/>
              </a:lnSpc>
              <a:spcBef>
                <a:spcPts val="0"/>
              </a:spcBef>
              <a:spcAft>
                <a:spcPts val="0"/>
              </a:spcAft>
              <a:buSzPts val="1200"/>
              <a:buChar char="■"/>
              <a:defRPr sz="1200"/>
            </a:lvl9pPr>
          </a:lstStyle>
          <a:p>
            <a:endParaRPr/>
          </a:p>
        </p:txBody>
      </p:sp>
      <p:sp>
        <p:nvSpPr>
          <p:cNvPr id="185" name="Google Shape;185;p34"/>
          <p:cNvSpPr txBox="1"/>
          <p:nvPr/>
        </p:nvSpPr>
        <p:spPr>
          <a:xfrm>
            <a:off x="4619925" y="4517225"/>
            <a:ext cx="4192800" cy="307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sz="700" b="1">
                <a:solidFill>
                  <a:srgbClr val="57068C"/>
                </a:solidFill>
                <a:latin typeface="Montserrat"/>
                <a:ea typeface="Montserrat"/>
                <a:cs typeface="Montserrat"/>
                <a:sym typeface="Montserrat"/>
              </a:rPr>
              <a:t>‹#›</a:t>
            </a:fld>
            <a:endParaRPr sz="700" b="1">
              <a:solidFill>
                <a:srgbClr val="57068C"/>
              </a:solidFill>
              <a:latin typeface="Montserrat"/>
              <a:ea typeface="Montserrat"/>
              <a:cs typeface="Montserrat"/>
              <a:sym typeface="Montserrat"/>
            </a:endParaRPr>
          </a:p>
        </p:txBody>
      </p:sp>
      <p:sp>
        <p:nvSpPr>
          <p:cNvPr id="186" name="Google Shape;186;p34"/>
          <p:cNvSpPr txBox="1">
            <a:spLocks noGrp="1"/>
          </p:cNvSpPr>
          <p:nvPr>
            <p:ph type="subTitle" idx="2"/>
          </p:nvPr>
        </p:nvSpPr>
        <p:spPr>
          <a:xfrm>
            <a:off x="407175" y="2537800"/>
            <a:ext cx="8329200" cy="7194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2800">
                <a:solidFill>
                  <a:schemeClr val="accent3"/>
                </a:solidFill>
                <a:latin typeface="Montserrat Black"/>
                <a:ea typeface="Montserrat Black"/>
                <a:cs typeface="Montserrat Black"/>
                <a:sym typeface="Montserrat Black"/>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pic>
        <p:nvPicPr>
          <p:cNvPr id="187" name="Google Shape;187;p34"/>
          <p:cNvPicPr preferRelativeResize="0"/>
          <p:nvPr/>
        </p:nvPicPr>
        <p:blipFill>
          <a:blip r:embed="rId2">
            <a:alphaModFix/>
          </a:blip>
          <a:stretch>
            <a:fillRect/>
          </a:stretch>
        </p:blipFill>
        <p:spPr>
          <a:xfrm>
            <a:off x="0" y="0"/>
            <a:ext cx="9118029" cy="307200"/>
          </a:xfrm>
          <a:prstGeom prst="rect">
            <a:avLst/>
          </a:prstGeom>
          <a:noFill/>
          <a:ln>
            <a:noFill/>
          </a:ln>
        </p:spPr>
      </p:pic>
      <p:pic>
        <p:nvPicPr>
          <p:cNvPr id="188" name="Google Shape;188;p34"/>
          <p:cNvPicPr preferRelativeResize="0"/>
          <p:nvPr/>
        </p:nvPicPr>
        <p:blipFill>
          <a:blip r:embed="rId3">
            <a:alphaModFix/>
          </a:blip>
          <a:stretch>
            <a:fillRect/>
          </a:stretch>
        </p:blipFill>
        <p:spPr>
          <a:xfrm>
            <a:off x="407175" y="4539125"/>
            <a:ext cx="1821726" cy="263400"/>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Blank with folio" type="blank">
  <p:cSld name="BLANK">
    <p:spTree>
      <p:nvGrpSpPr>
        <p:cNvPr id="1" name="Shape 189"/>
        <p:cNvGrpSpPr/>
        <p:nvPr/>
      </p:nvGrpSpPr>
      <p:grpSpPr>
        <a:xfrm>
          <a:off x="0" y="0"/>
          <a:ext cx="0" cy="0"/>
          <a:chOff x="0" y="0"/>
          <a:chExt cx="0" cy="0"/>
        </a:xfrm>
      </p:grpSpPr>
      <p:sp>
        <p:nvSpPr>
          <p:cNvPr id="190" name="Google Shape;190;p35"/>
          <p:cNvSpPr txBox="1"/>
          <p:nvPr/>
        </p:nvSpPr>
        <p:spPr>
          <a:xfrm>
            <a:off x="4619925" y="4517225"/>
            <a:ext cx="4192800" cy="307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sz="700" b="1">
                <a:solidFill>
                  <a:srgbClr val="57068C"/>
                </a:solidFill>
                <a:latin typeface="Montserrat"/>
                <a:ea typeface="Montserrat"/>
                <a:cs typeface="Montserrat"/>
                <a:sym typeface="Montserrat"/>
              </a:rPr>
              <a:t>‹#›</a:t>
            </a:fld>
            <a:endParaRPr sz="700" b="1">
              <a:solidFill>
                <a:srgbClr val="57068C"/>
              </a:solidFill>
              <a:latin typeface="Montserrat"/>
              <a:ea typeface="Montserrat"/>
              <a:cs typeface="Montserrat"/>
              <a:sym typeface="Montserrat"/>
            </a:endParaRPr>
          </a:p>
        </p:txBody>
      </p:sp>
      <p:pic>
        <p:nvPicPr>
          <p:cNvPr id="191" name="Google Shape;191;p35"/>
          <p:cNvPicPr preferRelativeResize="0"/>
          <p:nvPr/>
        </p:nvPicPr>
        <p:blipFill>
          <a:blip r:embed="rId2">
            <a:alphaModFix/>
          </a:blip>
          <a:stretch>
            <a:fillRect/>
          </a:stretch>
        </p:blipFill>
        <p:spPr>
          <a:xfrm>
            <a:off x="407175" y="4539125"/>
            <a:ext cx="1821726" cy="26340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02">
  <p:cSld name="TITLE_1_1">
    <p:bg>
      <p:bgPr>
        <a:solidFill>
          <a:srgbClr val="57068C"/>
        </a:solidFill>
        <a:effectLst/>
      </p:bgPr>
    </p:bg>
    <p:spTree>
      <p:nvGrpSpPr>
        <p:cNvPr id="1" name="Shape 21"/>
        <p:cNvGrpSpPr/>
        <p:nvPr/>
      </p:nvGrpSpPr>
      <p:grpSpPr>
        <a:xfrm>
          <a:off x="0" y="0"/>
          <a:ext cx="0" cy="0"/>
          <a:chOff x="0" y="0"/>
          <a:chExt cx="0" cy="0"/>
        </a:xfrm>
      </p:grpSpPr>
      <p:pic>
        <p:nvPicPr>
          <p:cNvPr id="22" name="Google Shape;22;p4"/>
          <p:cNvPicPr preferRelativeResize="0"/>
          <p:nvPr/>
        </p:nvPicPr>
        <p:blipFill>
          <a:blip r:embed="rId2">
            <a:alphaModFix/>
          </a:blip>
          <a:stretch>
            <a:fillRect/>
          </a:stretch>
        </p:blipFill>
        <p:spPr>
          <a:xfrm>
            <a:off x="-53200" y="14"/>
            <a:ext cx="9289550" cy="5225375"/>
          </a:xfrm>
          <a:prstGeom prst="rect">
            <a:avLst/>
          </a:prstGeom>
          <a:noFill/>
          <a:ln>
            <a:noFill/>
          </a:ln>
        </p:spPr>
      </p:pic>
      <p:pic>
        <p:nvPicPr>
          <p:cNvPr id="23" name="Google Shape;23;p4"/>
          <p:cNvPicPr preferRelativeResize="0"/>
          <p:nvPr/>
        </p:nvPicPr>
        <p:blipFill>
          <a:blip r:embed="rId3">
            <a:alphaModFix/>
          </a:blip>
          <a:stretch>
            <a:fillRect/>
          </a:stretch>
        </p:blipFill>
        <p:spPr>
          <a:xfrm>
            <a:off x="407175" y="332900"/>
            <a:ext cx="2462839" cy="356100"/>
          </a:xfrm>
          <a:prstGeom prst="rect">
            <a:avLst/>
          </a:prstGeom>
          <a:noFill/>
          <a:ln>
            <a:noFill/>
          </a:ln>
        </p:spPr>
      </p:pic>
      <p:sp>
        <p:nvSpPr>
          <p:cNvPr id="24" name="Google Shape;24;p4"/>
          <p:cNvSpPr txBox="1">
            <a:spLocks noGrp="1"/>
          </p:cNvSpPr>
          <p:nvPr>
            <p:ph type="title"/>
          </p:nvPr>
        </p:nvSpPr>
        <p:spPr>
          <a:xfrm>
            <a:off x="316949" y="1853543"/>
            <a:ext cx="8265600" cy="1909800"/>
          </a:xfrm>
          <a:prstGeom prst="rect">
            <a:avLst/>
          </a:prstGeom>
        </p:spPr>
        <p:txBody>
          <a:bodyPr spcFirstLastPara="1" wrap="square" lIns="91425" tIns="91425" rIns="91425" bIns="91425" anchor="b" anchorCtr="0">
            <a:noAutofit/>
          </a:bodyPr>
          <a:lstStyle>
            <a:lvl1pPr lvl="0" rtl="0">
              <a:lnSpc>
                <a:spcPct val="80000"/>
              </a:lnSpc>
              <a:spcBef>
                <a:spcPts val="0"/>
              </a:spcBef>
              <a:spcAft>
                <a:spcPts val="0"/>
              </a:spcAft>
              <a:buNone/>
              <a:defRPr sz="7600">
                <a:solidFill>
                  <a:schemeClr val="lt1"/>
                </a:solidFill>
                <a:latin typeface="Montserrat Black"/>
                <a:ea typeface="Montserrat Black"/>
                <a:cs typeface="Montserrat Black"/>
                <a:sym typeface="Montserrat Black"/>
              </a:defRPr>
            </a:lvl1pPr>
            <a:lvl2pPr lvl="1" rtl="0">
              <a:spcBef>
                <a:spcPts val="0"/>
              </a:spcBef>
              <a:spcAft>
                <a:spcPts val="0"/>
              </a:spcAft>
              <a:buNone/>
              <a:defRPr>
                <a:solidFill>
                  <a:schemeClr val="lt1"/>
                </a:solidFill>
                <a:latin typeface="Montserrat"/>
                <a:ea typeface="Montserrat"/>
                <a:cs typeface="Montserrat"/>
                <a:sym typeface="Montserrat"/>
              </a:defRPr>
            </a:lvl2pPr>
            <a:lvl3pPr lvl="2" rtl="0">
              <a:spcBef>
                <a:spcPts val="0"/>
              </a:spcBef>
              <a:spcAft>
                <a:spcPts val="0"/>
              </a:spcAft>
              <a:buNone/>
              <a:defRPr>
                <a:solidFill>
                  <a:schemeClr val="lt1"/>
                </a:solidFill>
                <a:latin typeface="Montserrat"/>
                <a:ea typeface="Montserrat"/>
                <a:cs typeface="Montserrat"/>
                <a:sym typeface="Montserrat"/>
              </a:defRPr>
            </a:lvl3pPr>
            <a:lvl4pPr lvl="3" rtl="0">
              <a:spcBef>
                <a:spcPts val="0"/>
              </a:spcBef>
              <a:spcAft>
                <a:spcPts val="0"/>
              </a:spcAft>
              <a:buNone/>
              <a:defRPr>
                <a:solidFill>
                  <a:schemeClr val="lt1"/>
                </a:solidFill>
                <a:latin typeface="Montserrat"/>
                <a:ea typeface="Montserrat"/>
                <a:cs typeface="Montserrat"/>
                <a:sym typeface="Montserrat"/>
              </a:defRPr>
            </a:lvl4pPr>
            <a:lvl5pPr lvl="4" rtl="0">
              <a:spcBef>
                <a:spcPts val="0"/>
              </a:spcBef>
              <a:spcAft>
                <a:spcPts val="0"/>
              </a:spcAft>
              <a:buNone/>
              <a:defRPr>
                <a:solidFill>
                  <a:schemeClr val="lt1"/>
                </a:solidFill>
                <a:latin typeface="Montserrat"/>
                <a:ea typeface="Montserrat"/>
                <a:cs typeface="Montserrat"/>
                <a:sym typeface="Montserrat"/>
              </a:defRPr>
            </a:lvl5pPr>
            <a:lvl6pPr lvl="5" rtl="0">
              <a:spcBef>
                <a:spcPts val="0"/>
              </a:spcBef>
              <a:spcAft>
                <a:spcPts val="0"/>
              </a:spcAft>
              <a:buNone/>
              <a:defRPr>
                <a:solidFill>
                  <a:schemeClr val="lt1"/>
                </a:solidFill>
                <a:latin typeface="Montserrat"/>
                <a:ea typeface="Montserrat"/>
                <a:cs typeface="Montserrat"/>
                <a:sym typeface="Montserrat"/>
              </a:defRPr>
            </a:lvl6pPr>
            <a:lvl7pPr lvl="6" rtl="0">
              <a:spcBef>
                <a:spcPts val="0"/>
              </a:spcBef>
              <a:spcAft>
                <a:spcPts val="0"/>
              </a:spcAft>
              <a:buNone/>
              <a:defRPr>
                <a:solidFill>
                  <a:schemeClr val="lt1"/>
                </a:solidFill>
                <a:latin typeface="Montserrat"/>
                <a:ea typeface="Montserrat"/>
                <a:cs typeface="Montserrat"/>
                <a:sym typeface="Montserrat"/>
              </a:defRPr>
            </a:lvl7pPr>
            <a:lvl8pPr lvl="7" rtl="0">
              <a:spcBef>
                <a:spcPts val="0"/>
              </a:spcBef>
              <a:spcAft>
                <a:spcPts val="0"/>
              </a:spcAft>
              <a:buNone/>
              <a:defRPr>
                <a:solidFill>
                  <a:schemeClr val="lt1"/>
                </a:solidFill>
                <a:latin typeface="Montserrat"/>
                <a:ea typeface="Montserrat"/>
                <a:cs typeface="Montserrat"/>
                <a:sym typeface="Montserrat"/>
              </a:defRPr>
            </a:lvl8pPr>
            <a:lvl9pPr lvl="8" rtl="0">
              <a:spcBef>
                <a:spcPts val="0"/>
              </a:spcBef>
              <a:spcAft>
                <a:spcPts val="0"/>
              </a:spcAft>
              <a:buNone/>
              <a:defRPr>
                <a:solidFill>
                  <a:schemeClr val="lt1"/>
                </a:solidFill>
                <a:latin typeface="Montserrat"/>
                <a:ea typeface="Montserrat"/>
                <a:cs typeface="Montserrat"/>
                <a:sym typeface="Montserrat"/>
              </a:defRPr>
            </a:lvl9pPr>
          </a:lstStyle>
          <a:p>
            <a:endParaRPr/>
          </a:p>
        </p:txBody>
      </p:sp>
      <p:sp>
        <p:nvSpPr>
          <p:cNvPr id="25" name="Google Shape;25;p4"/>
          <p:cNvSpPr txBox="1">
            <a:spLocks noGrp="1"/>
          </p:cNvSpPr>
          <p:nvPr>
            <p:ph type="subTitle" idx="1"/>
          </p:nvPr>
        </p:nvSpPr>
        <p:spPr>
          <a:xfrm>
            <a:off x="307600" y="3729350"/>
            <a:ext cx="4761000" cy="779400"/>
          </a:xfrm>
          <a:prstGeom prst="rect">
            <a:avLst/>
          </a:prstGeom>
        </p:spPr>
        <p:txBody>
          <a:bodyPr spcFirstLastPara="1" wrap="square" lIns="91425" tIns="91425" rIns="91425" bIns="91425" anchor="t" anchorCtr="0">
            <a:noAutofit/>
          </a:bodyPr>
          <a:lstStyle>
            <a:lvl1pPr lvl="0" rtl="0">
              <a:spcBef>
                <a:spcPts val="0"/>
              </a:spcBef>
              <a:spcAft>
                <a:spcPts val="0"/>
              </a:spcAft>
              <a:buNone/>
              <a:defRPr sz="2000">
                <a:solidFill>
                  <a:srgbClr val="FFFFFF"/>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Blank">
  <p:cSld name="BLANK_1">
    <p:spTree>
      <p:nvGrpSpPr>
        <p:cNvPr id="1" name="Shape 192"/>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rgbClr val="57068C"/>
        </a:solidFill>
        <a:effectLst/>
      </p:bgPr>
    </p:bg>
    <p:spTree>
      <p:nvGrpSpPr>
        <p:cNvPr id="1" name="Shape 26"/>
        <p:cNvGrpSpPr/>
        <p:nvPr/>
      </p:nvGrpSpPr>
      <p:grpSpPr>
        <a:xfrm>
          <a:off x="0" y="0"/>
          <a:ext cx="0" cy="0"/>
          <a:chOff x="0" y="0"/>
          <a:chExt cx="0" cy="0"/>
        </a:xfrm>
      </p:grpSpPr>
      <p:cxnSp>
        <p:nvCxnSpPr>
          <p:cNvPr id="27" name="Google Shape;27;p5" descr=" "/>
          <p:cNvCxnSpPr/>
          <p:nvPr/>
        </p:nvCxnSpPr>
        <p:spPr>
          <a:xfrm>
            <a:off x="407168" y="2618527"/>
            <a:ext cx="521400" cy="0"/>
          </a:xfrm>
          <a:prstGeom prst="straightConnector1">
            <a:avLst/>
          </a:prstGeom>
          <a:noFill/>
          <a:ln w="76200" cap="flat" cmpd="sng">
            <a:solidFill>
              <a:srgbClr val="9A6ABA"/>
            </a:solidFill>
            <a:prstDash val="solid"/>
            <a:round/>
            <a:headEnd type="none" w="med" len="med"/>
            <a:tailEnd type="none" w="med" len="med"/>
          </a:ln>
        </p:spPr>
      </p:cxnSp>
      <p:sp>
        <p:nvSpPr>
          <p:cNvPr id="28" name="Google Shape;28;p5"/>
          <p:cNvSpPr txBox="1">
            <a:spLocks noGrp="1"/>
          </p:cNvSpPr>
          <p:nvPr>
            <p:ph type="title"/>
          </p:nvPr>
        </p:nvSpPr>
        <p:spPr>
          <a:xfrm>
            <a:off x="316950" y="457200"/>
            <a:ext cx="8520600" cy="1841700"/>
          </a:xfrm>
          <a:prstGeom prst="rect">
            <a:avLst/>
          </a:prstGeom>
        </p:spPr>
        <p:txBody>
          <a:bodyPr spcFirstLastPara="1" wrap="square" lIns="91425" tIns="91425" rIns="91425" bIns="91425" anchor="t" anchorCtr="0">
            <a:noAutofit/>
          </a:bodyPr>
          <a:lstStyle>
            <a:lvl1pPr lvl="0">
              <a:lnSpc>
                <a:spcPct val="80000"/>
              </a:lnSpc>
              <a:spcBef>
                <a:spcPts val="0"/>
              </a:spcBef>
              <a:spcAft>
                <a:spcPts val="0"/>
              </a:spcAft>
              <a:buNone/>
              <a:defRPr sz="6800">
                <a:solidFill>
                  <a:schemeClr val="lt1"/>
                </a:solidFill>
                <a:latin typeface="Montserrat Black"/>
                <a:ea typeface="Montserrat Black"/>
                <a:cs typeface="Montserrat Black"/>
                <a:sym typeface="Montserrat Black"/>
              </a:defRPr>
            </a:lvl1pPr>
            <a:lvl2pPr lvl="1">
              <a:spcBef>
                <a:spcPts val="0"/>
              </a:spcBef>
              <a:spcAft>
                <a:spcPts val="0"/>
              </a:spcAft>
              <a:buNone/>
              <a:defRPr>
                <a:latin typeface="Montserrat"/>
                <a:ea typeface="Montserrat"/>
                <a:cs typeface="Montserrat"/>
                <a:sym typeface="Montserrat"/>
              </a:defRPr>
            </a:lvl2pPr>
            <a:lvl3pPr lvl="2">
              <a:spcBef>
                <a:spcPts val="0"/>
              </a:spcBef>
              <a:spcAft>
                <a:spcPts val="0"/>
              </a:spcAft>
              <a:buNone/>
              <a:defRPr>
                <a:latin typeface="Montserrat"/>
                <a:ea typeface="Montserrat"/>
                <a:cs typeface="Montserrat"/>
                <a:sym typeface="Montserrat"/>
              </a:defRPr>
            </a:lvl3pPr>
            <a:lvl4pPr lvl="3">
              <a:spcBef>
                <a:spcPts val="0"/>
              </a:spcBef>
              <a:spcAft>
                <a:spcPts val="0"/>
              </a:spcAft>
              <a:buNone/>
              <a:defRPr>
                <a:latin typeface="Montserrat"/>
                <a:ea typeface="Montserrat"/>
                <a:cs typeface="Montserrat"/>
                <a:sym typeface="Montserrat"/>
              </a:defRPr>
            </a:lvl4pPr>
            <a:lvl5pPr lvl="4">
              <a:spcBef>
                <a:spcPts val="0"/>
              </a:spcBef>
              <a:spcAft>
                <a:spcPts val="0"/>
              </a:spcAft>
              <a:buNone/>
              <a:defRPr>
                <a:latin typeface="Montserrat"/>
                <a:ea typeface="Montserrat"/>
                <a:cs typeface="Montserrat"/>
                <a:sym typeface="Montserrat"/>
              </a:defRPr>
            </a:lvl5pPr>
            <a:lvl6pPr lvl="5">
              <a:spcBef>
                <a:spcPts val="0"/>
              </a:spcBef>
              <a:spcAft>
                <a:spcPts val="0"/>
              </a:spcAft>
              <a:buNone/>
              <a:defRPr>
                <a:latin typeface="Montserrat"/>
                <a:ea typeface="Montserrat"/>
                <a:cs typeface="Montserrat"/>
                <a:sym typeface="Montserrat"/>
              </a:defRPr>
            </a:lvl6pPr>
            <a:lvl7pPr lvl="6">
              <a:spcBef>
                <a:spcPts val="0"/>
              </a:spcBef>
              <a:spcAft>
                <a:spcPts val="0"/>
              </a:spcAft>
              <a:buNone/>
              <a:defRPr>
                <a:latin typeface="Montserrat"/>
                <a:ea typeface="Montserrat"/>
                <a:cs typeface="Montserrat"/>
                <a:sym typeface="Montserrat"/>
              </a:defRPr>
            </a:lvl7pPr>
            <a:lvl8pPr lvl="7">
              <a:spcBef>
                <a:spcPts val="0"/>
              </a:spcBef>
              <a:spcAft>
                <a:spcPts val="0"/>
              </a:spcAft>
              <a:buNone/>
              <a:defRPr>
                <a:latin typeface="Montserrat"/>
                <a:ea typeface="Montserrat"/>
                <a:cs typeface="Montserrat"/>
                <a:sym typeface="Montserrat"/>
              </a:defRPr>
            </a:lvl8pPr>
            <a:lvl9pPr lvl="8">
              <a:spcBef>
                <a:spcPts val="0"/>
              </a:spcBef>
              <a:spcAft>
                <a:spcPts val="0"/>
              </a:spcAft>
              <a:buNone/>
              <a:defRPr>
                <a:latin typeface="Montserrat"/>
                <a:ea typeface="Montserrat"/>
                <a:cs typeface="Montserrat"/>
                <a:sym typeface="Montserrat"/>
              </a:defRPr>
            </a:lvl9pPr>
          </a:lstStyle>
          <a:p>
            <a:endParaRPr/>
          </a:p>
        </p:txBody>
      </p:sp>
      <p:sp>
        <p:nvSpPr>
          <p:cNvPr id="29" name="Google Shape;29;p5"/>
          <p:cNvSpPr txBox="1">
            <a:spLocks noGrp="1"/>
          </p:cNvSpPr>
          <p:nvPr>
            <p:ph type="subTitle" idx="1"/>
          </p:nvPr>
        </p:nvSpPr>
        <p:spPr>
          <a:xfrm>
            <a:off x="316950" y="2938025"/>
            <a:ext cx="4031700" cy="475800"/>
          </a:xfrm>
          <a:prstGeom prst="rect">
            <a:avLst/>
          </a:prstGeom>
        </p:spPr>
        <p:txBody>
          <a:bodyPr spcFirstLastPara="1" wrap="square" lIns="91425" tIns="91425" rIns="91425" bIns="91425" anchor="t" anchorCtr="0">
            <a:noAutofit/>
          </a:bodyPr>
          <a:lstStyle>
            <a:lvl1pPr lvl="0">
              <a:spcBef>
                <a:spcPts val="0"/>
              </a:spcBef>
              <a:spcAft>
                <a:spcPts val="0"/>
              </a:spcAft>
              <a:buNone/>
              <a:defRPr>
                <a:solidFill>
                  <a:schemeClr val="lt1"/>
                </a:solidFill>
              </a:defRPr>
            </a:lvl1pPr>
            <a:lvl2pPr lvl="1">
              <a:spcBef>
                <a:spcPts val="1600"/>
              </a:spcBef>
              <a:spcAft>
                <a:spcPts val="0"/>
              </a:spcAft>
              <a:buNone/>
              <a:defRPr>
                <a:solidFill>
                  <a:schemeClr val="lt1"/>
                </a:solidFill>
              </a:defRPr>
            </a:lvl2pPr>
            <a:lvl3pPr lvl="2">
              <a:spcBef>
                <a:spcPts val="1600"/>
              </a:spcBef>
              <a:spcAft>
                <a:spcPts val="0"/>
              </a:spcAft>
              <a:buNone/>
              <a:defRPr>
                <a:solidFill>
                  <a:schemeClr val="lt1"/>
                </a:solidFill>
              </a:defRPr>
            </a:lvl3pPr>
            <a:lvl4pPr lvl="3">
              <a:spcBef>
                <a:spcPts val="1600"/>
              </a:spcBef>
              <a:spcAft>
                <a:spcPts val="0"/>
              </a:spcAft>
              <a:buNone/>
              <a:defRPr>
                <a:solidFill>
                  <a:schemeClr val="lt1"/>
                </a:solidFill>
              </a:defRPr>
            </a:lvl4pPr>
            <a:lvl5pPr lvl="4">
              <a:spcBef>
                <a:spcPts val="1600"/>
              </a:spcBef>
              <a:spcAft>
                <a:spcPts val="0"/>
              </a:spcAft>
              <a:buNone/>
              <a:defRPr>
                <a:solidFill>
                  <a:schemeClr val="lt1"/>
                </a:solidFill>
              </a:defRPr>
            </a:lvl5pPr>
            <a:lvl6pPr lvl="5">
              <a:spcBef>
                <a:spcPts val="1600"/>
              </a:spcBef>
              <a:spcAft>
                <a:spcPts val="0"/>
              </a:spcAft>
              <a:buNone/>
              <a:defRPr>
                <a:solidFill>
                  <a:schemeClr val="lt1"/>
                </a:solidFill>
              </a:defRPr>
            </a:lvl6pPr>
            <a:lvl7pPr lvl="6">
              <a:spcBef>
                <a:spcPts val="1600"/>
              </a:spcBef>
              <a:spcAft>
                <a:spcPts val="0"/>
              </a:spcAft>
              <a:buNone/>
              <a:defRPr>
                <a:solidFill>
                  <a:schemeClr val="lt1"/>
                </a:solidFill>
              </a:defRPr>
            </a:lvl7pPr>
            <a:lvl8pPr lvl="7">
              <a:spcBef>
                <a:spcPts val="1600"/>
              </a:spcBef>
              <a:spcAft>
                <a:spcPts val="0"/>
              </a:spcAft>
              <a:buNone/>
              <a:defRPr>
                <a:solidFill>
                  <a:schemeClr val="lt1"/>
                </a:solidFill>
              </a:defRPr>
            </a:lvl8pPr>
            <a:lvl9pPr lvl="8">
              <a:spcBef>
                <a:spcPts val="1600"/>
              </a:spcBef>
              <a:spcAft>
                <a:spcPts val="1600"/>
              </a:spcAft>
              <a:buNone/>
              <a:defRPr>
                <a:solidFill>
                  <a:schemeClr val="lt1"/>
                </a:solidFill>
              </a:defRPr>
            </a:lvl9pPr>
          </a:lstStyle>
          <a:p>
            <a:endParaRPr/>
          </a:p>
        </p:txBody>
      </p:sp>
      <p:pic>
        <p:nvPicPr>
          <p:cNvPr id="30" name="Google Shape;30;p5"/>
          <p:cNvPicPr preferRelativeResize="0"/>
          <p:nvPr/>
        </p:nvPicPr>
        <p:blipFill>
          <a:blip r:embed="rId2">
            <a:alphaModFix/>
          </a:blip>
          <a:stretch>
            <a:fillRect/>
          </a:stretch>
        </p:blipFill>
        <p:spPr>
          <a:xfrm>
            <a:off x="407175" y="4539125"/>
            <a:ext cx="1821750" cy="263400"/>
          </a:xfrm>
          <a:prstGeom prst="rect">
            <a:avLst/>
          </a:prstGeom>
          <a:noFill/>
          <a:ln>
            <a:noFill/>
          </a:ln>
        </p:spPr>
      </p:pic>
    </p:spTree>
  </p:cSld>
  <p:clrMapOvr>
    <a:masterClrMapping/>
  </p:clrMapOvr>
  <p:extLst>
    <p:ext uri="{DCECCB84-F9BA-43D5-87BE-67443E8EF086}">
      <p15:sldGuideLst xmlns:p15="http://schemas.microsoft.com/office/powerpoint/2012/main">
        <p15:guide id="1" orient="horz" pos="288">
          <p15:clr>
            <a:srgbClr val="FA7B17"/>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1"/>
        <p:cNvGrpSpPr/>
        <p:nvPr/>
      </p:nvGrpSpPr>
      <p:grpSpPr>
        <a:xfrm>
          <a:off x="0" y="0"/>
          <a:ext cx="0" cy="0"/>
          <a:chOff x="0" y="0"/>
          <a:chExt cx="0" cy="0"/>
        </a:xfrm>
      </p:grpSpPr>
      <p:sp>
        <p:nvSpPr>
          <p:cNvPr id="32" name="Google Shape;32;p6"/>
          <p:cNvSpPr txBox="1">
            <a:spLocks noGrp="1"/>
          </p:cNvSpPr>
          <p:nvPr>
            <p:ph type="title"/>
          </p:nvPr>
        </p:nvSpPr>
        <p:spPr>
          <a:xfrm>
            <a:off x="311700" y="1152475"/>
            <a:ext cx="3345900" cy="3199500"/>
          </a:xfrm>
          <a:prstGeom prst="rect">
            <a:avLst/>
          </a:prstGeom>
        </p:spPr>
        <p:txBody>
          <a:bodyPr spcFirstLastPara="1" wrap="square" lIns="91425" tIns="91425" rIns="91425" bIns="91425" anchor="t" anchorCtr="0">
            <a:noAutofit/>
          </a:bodyPr>
          <a:lstStyle>
            <a:lvl1pPr lvl="0" algn="r" rtl="0">
              <a:lnSpc>
                <a:spcPct val="85000"/>
              </a:lnSpc>
              <a:spcBef>
                <a:spcPts val="0"/>
              </a:spcBef>
              <a:spcAft>
                <a:spcPts val="0"/>
              </a:spcAft>
              <a:buClr>
                <a:srgbClr val="57068C"/>
              </a:buClr>
              <a:buSzPts val="4200"/>
              <a:buFont typeface="Montserrat Black"/>
              <a:buNone/>
              <a:defRPr>
                <a:solidFill>
                  <a:srgbClr val="57068C"/>
                </a:solidFill>
                <a:latin typeface="Montserrat Black"/>
                <a:ea typeface="Montserrat Black"/>
                <a:cs typeface="Montserrat Black"/>
                <a:sym typeface="Montserrat Black"/>
              </a:defRPr>
            </a:lvl1pPr>
            <a:lvl2pPr lvl="1" algn="r" rtl="0">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2pPr>
            <a:lvl3pPr lvl="2" algn="r" rtl="0">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3pPr>
            <a:lvl4pPr lvl="3" algn="r" rtl="0">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4pPr>
            <a:lvl5pPr lvl="4" algn="r" rtl="0">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5pPr>
            <a:lvl6pPr lvl="5" algn="r" rtl="0">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6pPr>
            <a:lvl7pPr lvl="6" algn="r" rtl="0">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7pPr>
            <a:lvl8pPr lvl="7" algn="r" rtl="0">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8pPr>
            <a:lvl9pPr lvl="8" algn="r" rtl="0">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9pPr>
          </a:lstStyle>
          <a:p>
            <a:endParaRPr/>
          </a:p>
        </p:txBody>
      </p:sp>
      <p:sp>
        <p:nvSpPr>
          <p:cNvPr id="33" name="Google Shape;33;p6"/>
          <p:cNvSpPr txBox="1">
            <a:spLocks noGrp="1"/>
          </p:cNvSpPr>
          <p:nvPr>
            <p:ph type="body" idx="1"/>
          </p:nvPr>
        </p:nvSpPr>
        <p:spPr>
          <a:xfrm>
            <a:off x="4114800" y="1175683"/>
            <a:ext cx="4192800" cy="3123300"/>
          </a:xfrm>
          <a:prstGeom prst="rect">
            <a:avLst/>
          </a:prstGeom>
        </p:spPr>
        <p:txBody>
          <a:bodyPr spcFirstLastPara="1" wrap="square" lIns="91425" tIns="91425" rIns="91425" bIns="91425" anchor="t" anchorCtr="0">
            <a:noAutofit/>
          </a:bodyPr>
          <a:lstStyle>
            <a:lvl1pPr marL="457200" lvl="0" indent="-317500" rtl="0">
              <a:lnSpc>
                <a:spcPct val="125000"/>
              </a:lnSpc>
              <a:spcBef>
                <a:spcPts val="0"/>
              </a:spcBef>
              <a:spcAft>
                <a:spcPts val="0"/>
              </a:spcAft>
              <a:buSzPts val="1400"/>
              <a:buChar char="●"/>
              <a:defRPr sz="1400"/>
            </a:lvl1pPr>
            <a:lvl2pPr marL="914400" lvl="1" indent="-317500" rtl="0">
              <a:lnSpc>
                <a:spcPct val="125000"/>
              </a:lnSpc>
              <a:spcBef>
                <a:spcPts val="1600"/>
              </a:spcBef>
              <a:spcAft>
                <a:spcPts val="0"/>
              </a:spcAft>
              <a:buSzPts val="1400"/>
              <a:buChar char="○"/>
              <a:defRPr/>
            </a:lvl2pPr>
            <a:lvl3pPr marL="1371600" lvl="2" indent="-317500" rtl="0">
              <a:lnSpc>
                <a:spcPct val="125000"/>
              </a:lnSpc>
              <a:spcBef>
                <a:spcPts val="1600"/>
              </a:spcBef>
              <a:spcAft>
                <a:spcPts val="0"/>
              </a:spcAft>
              <a:buSzPts val="1400"/>
              <a:buChar char="■"/>
              <a:defRPr/>
            </a:lvl3pPr>
            <a:lvl4pPr marL="1828800" lvl="3" indent="-317500" rtl="0">
              <a:lnSpc>
                <a:spcPct val="125000"/>
              </a:lnSpc>
              <a:spcBef>
                <a:spcPts val="1600"/>
              </a:spcBef>
              <a:spcAft>
                <a:spcPts val="0"/>
              </a:spcAft>
              <a:buSzPts val="1400"/>
              <a:buChar char="●"/>
              <a:defRPr/>
            </a:lvl4pPr>
            <a:lvl5pPr marL="2286000" lvl="4" indent="-317500" rtl="0">
              <a:lnSpc>
                <a:spcPct val="125000"/>
              </a:lnSpc>
              <a:spcBef>
                <a:spcPts val="1600"/>
              </a:spcBef>
              <a:spcAft>
                <a:spcPts val="0"/>
              </a:spcAft>
              <a:buSzPts val="1400"/>
              <a:buChar char="○"/>
              <a:defRPr/>
            </a:lvl5pPr>
            <a:lvl6pPr marL="2743200" lvl="5" indent="-317500" rtl="0">
              <a:lnSpc>
                <a:spcPct val="125000"/>
              </a:lnSpc>
              <a:spcBef>
                <a:spcPts val="1600"/>
              </a:spcBef>
              <a:spcAft>
                <a:spcPts val="0"/>
              </a:spcAft>
              <a:buSzPts val="1400"/>
              <a:buChar char="■"/>
              <a:defRPr/>
            </a:lvl6pPr>
            <a:lvl7pPr marL="3200400" lvl="6" indent="-317500" rtl="0">
              <a:lnSpc>
                <a:spcPct val="125000"/>
              </a:lnSpc>
              <a:spcBef>
                <a:spcPts val="1600"/>
              </a:spcBef>
              <a:spcAft>
                <a:spcPts val="0"/>
              </a:spcAft>
              <a:buSzPts val="1400"/>
              <a:buChar char="●"/>
              <a:defRPr/>
            </a:lvl7pPr>
            <a:lvl8pPr marL="3657600" lvl="7" indent="-317500" rtl="0">
              <a:lnSpc>
                <a:spcPct val="125000"/>
              </a:lnSpc>
              <a:spcBef>
                <a:spcPts val="1600"/>
              </a:spcBef>
              <a:spcAft>
                <a:spcPts val="0"/>
              </a:spcAft>
              <a:buSzPts val="1400"/>
              <a:buChar char="○"/>
              <a:defRPr/>
            </a:lvl8pPr>
            <a:lvl9pPr marL="4114800" lvl="8" indent="-317500" rtl="0">
              <a:lnSpc>
                <a:spcPct val="125000"/>
              </a:lnSpc>
              <a:spcBef>
                <a:spcPts val="1600"/>
              </a:spcBef>
              <a:spcAft>
                <a:spcPts val="1600"/>
              </a:spcAft>
              <a:buSzPts val="1400"/>
              <a:buChar char="■"/>
              <a:defRPr/>
            </a:lvl9pPr>
          </a:lstStyle>
          <a:p>
            <a:endParaRPr/>
          </a:p>
        </p:txBody>
      </p:sp>
      <p:sp>
        <p:nvSpPr>
          <p:cNvPr id="34" name="Google Shape;34;p6"/>
          <p:cNvSpPr txBox="1"/>
          <p:nvPr/>
        </p:nvSpPr>
        <p:spPr>
          <a:xfrm>
            <a:off x="4619925" y="4517225"/>
            <a:ext cx="4192800" cy="307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sz="700" b="1">
                <a:solidFill>
                  <a:srgbClr val="57068C"/>
                </a:solidFill>
                <a:latin typeface="Montserrat"/>
                <a:ea typeface="Montserrat"/>
                <a:cs typeface="Montserrat"/>
                <a:sym typeface="Montserrat"/>
              </a:rPr>
              <a:t>‹#›</a:t>
            </a:fld>
            <a:endParaRPr sz="700" b="1">
              <a:solidFill>
                <a:srgbClr val="57068C"/>
              </a:solidFill>
              <a:latin typeface="Montserrat"/>
              <a:ea typeface="Montserrat"/>
              <a:cs typeface="Montserrat"/>
              <a:sym typeface="Montserrat"/>
            </a:endParaRPr>
          </a:p>
        </p:txBody>
      </p:sp>
      <p:pic>
        <p:nvPicPr>
          <p:cNvPr id="35" name="Google Shape;35;p6"/>
          <p:cNvPicPr preferRelativeResize="0"/>
          <p:nvPr/>
        </p:nvPicPr>
        <p:blipFill>
          <a:blip r:embed="rId2">
            <a:alphaModFix/>
          </a:blip>
          <a:stretch>
            <a:fillRect/>
          </a:stretch>
        </p:blipFill>
        <p:spPr>
          <a:xfrm>
            <a:off x="407175" y="4539125"/>
            <a:ext cx="1821726" cy="263400"/>
          </a:xfrm>
          <a:prstGeom prst="rect">
            <a:avLst/>
          </a:prstGeom>
          <a:noFill/>
          <a:ln>
            <a:noFill/>
          </a:ln>
        </p:spPr>
      </p:pic>
    </p:spTree>
  </p:cSld>
  <p:clrMapOvr>
    <a:masterClrMapping/>
  </p:clrMapOvr>
  <p:extLst>
    <p:ext uri="{DCECCB84-F9BA-43D5-87BE-67443E8EF086}">
      <p15:sldGuideLst xmlns:p15="http://schemas.microsoft.com/office/powerpoint/2012/main">
        <p15:guide id="1" pos="2592">
          <p15:clr>
            <a:srgbClr val="FA7B17"/>
          </p15:clr>
        </p15:guide>
        <p15:guide id="2" pos="2304">
          <p15:clr>
            <a:srgbClr val="FA7B17"/>
          </p15:clr>
        </p15:guide>
        <p15:guide id="3" orient="horz" pos="720">
          <p15:clr>
            <a:srgbClr val="FA7B17"/>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6"/>
        <p:cNvGrpSpPr/>
        <p:nvPr/>
      </p:nvGrpSpPr>
      <p:grpSpPr>
        <a:xfrm>
          <a:off x="0" y="0"/>
          <a:ext cx="0" cy="0"/>
          <a:chOff x="0" y="0"/>
          <a:chExt cx="0" cy="0"/>
        </a:xfrm>
      </p:grpSpPr>
      <p:sp>
        <p:nvSpPr>
          <p:cNvPr id="37" name="Google Shape;37;p7"/>
          <p:cNvSpPr txBox="1">
            <a:spLocks noGrp="1"/>
          </p:cNvSpPr>
          <p:nvPr>
            <p:ph type="title"/>
          </p:nvPr>
        </p:nvSpPr>
        <p:spPr>
          <a:xfrm>
            <a:off x="311700" y="445025"/>
            <a:ext cx="8424900" cy="1142400"/>
          </a:xfrm>
          <a:prstGeom prst="rect">
            <a:avLst/>
          </a:prstGeom>
        </p:spPr>
        <p:txBody>
          <a:bodyPr spcFirstLastPara="1" wrap="square" lIns="91425" tIns="91425" rIns="91425" bIns="91425" anchor="t" anchorCtr="0">
            <a:noAutofit/>
          </a:bodyPr>
          <a:lstStyle>
            <a:lvl1pPr lvl="0">
              <a:lnSpc>
                <a:spcPct val="85000"/>
              </a:lnSpc>
              <a:spcBef>
                <a:spcPts val="0"/>
              </a:spcBef>
              <a:spcAft>
                <a:spcPts val="0"/>
              </a:spcAft>
              <a:buClr>
                <a:srgbClr val="57068C"/>
              </a:buClr>
              <a:buSzPts val="4200"/>
              <a:buFont typeface="Montserrat Black"/>
              <a:buNone/>
              <a:defRPr>
                <a:solidFill>
                  <a:srgbClr val="57068C"/>
                </a:solidFill>
                <a:latin typeface="Montserrat Black"/>
                <a:ea typeface="Montserrat Black"/>
                <a:cs typeface="Montserrat Black"/>
                <a:sym typeface="Montserrat Black"/>
              </a:defRPr>
            </a:lvl1pPr>
            <a:lvl2pPr lvl="1">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2pPr>
            <a:lvl3pPr lvl="2">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3pPr>
            <a:lvl4pPr lvl="3">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4pPr>
            <a:lvl5pPr lvl="4">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5pPr>
            <a:lvl6pPr lvl="5">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6pPr>
            <a:lvl7pPr lvl="6">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7pPr>
            <a:lvl8pPr lvl="7">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8pPr>
            <a:lvl9pPr lvl="8">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9pPr>
          </a:lstStyle>
          <a:p>
            <a:endParaRPr/>
          </a:p>
        </p:txBody>
      </p:sp>
      <p:sp>
        <p:nvSpPr>
          <p:cNvPr id="38" name="Google Shape;38;p7"/>
          <p:cNvSpPr txBox="1">
            <a:spLocks noGrp="1"/>
          </p:cNvSpPr>
          <p:nvPr>
            <p:ph type="body" idx="1"/>
          </p:nvPr>
        </p:nvSpPr>
        <p:spPr>
          <a:xfrm>
            <a:off x="1376250" y="1828800"/>
            <a:ext cx="3330300" cy="2447100"/>
          </a:xfrm>
          <a:prstGeom prst="rect">
            <a:avLst/>
          </a:prstGeom>
        </p:spPr>
        <p:txBody>
          <a:bodyPr spcFirstLastPara="1" wrap="square" lIns="91425" tIns="91425" rIns="91425" bIns="91425" anchor="t" anchorCtr="0">
            <a:noAutofit/>
          </a:bodyPr>
          <a:lstStyle>
            <a:lvl1pPr marL="457200" lvl="0" indent="-304800" rtl="0">
              <a:lnSpc>
                <a:spcPct val="125000"/>
              </a:lnSpc>
              <a:spcBef>
                <a:spcPts val="0"/>
              </a:spcBef>
              <a:spcAft>
                <a:spcPts val="0"/>
              </a:spcAft>
              <a:buSzPts val="1200"/>
              <a:buChar char="●"/>
              <a:defRPr sz="1200"/>
            </a:lvl1pPr>
            <a:lvl2pPr marL="914400" lvl="1" indent="-304800" rtl="0">
              <a:lnSpc>
                <a:spcPct val="125000"/>
              </a:lnSpc>
              <a:spcBef>
                <a:spcPts val="1600"/>
              </a:spcBef>
              <a:spcAft>
                <a:spcPts val="0"/>
              </a:spcAft>
              <a:buSzPts val="1200"/>
              <a:buChar char="○"/>
              <a:defRPr sz="1200"/>
            </a:lvl2pPr>
            <a:lvl3pPr marL="1371600" lvl="2" indent="-304800" rtl="0">
              <a:lnSpc>
                <a:spcPct val="125000"/>
              </a:lnSpc>
              <a:spcBef>
                <a:spcPts val="1600"/>
              </a:spcBef>
              <a:spcAft>
                <a:spcPts val="0"/>
              </a:spcAft>
              <a:buSzPts val="1200"/>
              <a:buChar char="■"/>
              <a:defRPr sz="1200"/>
            </a:lvl3pPr>
            <a:lvl4pPr marL="1828800" lvl="3" indent="-304800" rtl="0">
              <a:lnSpc>
                <a:spcPct val="125000"/>
              </a:lnSpc>
              <a:spcBef>
                <a:spcPts val="1600"/>
              </a:spcBef>
              <a:spcAft>
                <a:spcPts val="0"/>
              </a:spcAft>
              <a:buSzPts val="1200"/>
              <a:buChar char="●"/>
              <a:defRPr sz="1200"/>
            </a:lvl4pPr>
            <a:lvl5pPr marL="2286000" lvl="4" indent="-304800" rtl="0">
              <a:lnSpc>
                <a:spcPct val="125000"/>
              </a:lnSpc>
              <a:spcBef>
                <a:spcPts val="1600"/>
              </a:spcBef>
              <a:spcAft>
                <a:spcPts val="0"/>
              </a:spcAft>
              <a:buSzPts val="1200"/>
              <a:buChar char="○"/>
              <a:defRPr sz="1200"/>
            </a:lvl5pPr>
            <a:lvl6pPr marL="2743200" lvl="5" indent="-304800" rtl="0">
              <a:lnSpc>
                <a:spcPct val="125000"/>
              </a:lnSpc>
              <a:spcBef>
                <a:spcPts val="1600"/>
              </a:spcBef>
              <a:spcAft>
                <a:spcPts val="0"/>
              </a:spcAft>
              <a:buSzPts val="1200"/>
              <a:buChar char="■"/>
              <a:defRPr sz="1200"/>
            </a:lvl6pPr>
            <a:lvl7pPr marL="3200400" lvl="6" indent="-304800" rtl="0">
              <a:lnSpc>
                <a:spcPct val="125000"/>
              </a:lnSpc>
              <a:spcBef>
                <a:spcPts val="1600"/>
              </a:spcBef>
              <a:spcAft>
                <a:spcPts val="0"/>
              </a:spcAft>
              <a:buSzPts val="1200"/>
              <a:buChar char="●"/>
              <a:defRPr sz="1200"/>
            </a:lvl7pPr>
            <a:lvl8pPr marL="3657600" lvl="7" indent="-304800" rtl="0">
              <a:lnSpc>
                <a:spcPct val="125000"/>
              </a:lnSpc>
              <a:spcBef>
                <a:spcPts val="1600"/>
              </a:spcBef>
              <a:spcAft>
                <a:spcPts val="0"/>
              </a:spcAft>
              <a:buSzPts val="1200"/>
              <a:buChar char="○"/>
              <a:defRPr sz="1200"/>
            </a:lvl8pPr>
            <a:lvl9pPr marL="4114800" lvl="8" indent="-304800" rtl="0">
              <a:lnSpc>
                <a:spcPct val="125000"/>
              </a:lnSpc>
              <a:spcBef>
                <a:spcPts val="1600"/>
              </a:spcBef>
              <a:spcAft>
                <a:spcPts val="1600"/>
              </a:spcAft>
              <a:buSzPts val="1200"/>
              <a:buChar char="■"/>
              <a:defRPr sz="1200"/>
            </a:lvl9pPr>
          </a:lstStyle>
          <a:p>
            <a:endParaRPr/>
          </a:p>
        </p:txBody>
      </p:sp>
      <p:sp>
        <p:nvSpPr>
          <p:cNvPr id="39" name="Google Shape;39;p7"/>
          <p:cNvSpPr txBox="1">
            <a:spLocks noGrp="1"/>
          </p:cNvSpPr>
          <p:nvPr>
            <p:ph type="body" idx="2"/>
          </p:nvPr>
        </p:nvSpPr>
        <p:spPr>
          <a:xfrm>
            <a:off x="5051175" y="1828800"/>
            <a:ext cx="3330300" cy="2447100"/>
          </a:xfrm>
          <a:prstGeom prst="rect">
            <a:avLst/>
          </a:prstGeom>
        </p:spPr>
        <p:txBody>
          <a:bodyPr spcFirstLastPara="1" wrap="square" lIns="91425" tIns="91425" rIns="91425" bIns="91425" anchor="t" anchorCtr="0">
            <a:noAutofit/>
          </a:bodyPr>
          <a:lstStyle>
            <a:lvl1pPr marL="457200" lvl="0" indent="-304800" rtl="0">
              <a:lnSpc>
                <a:spcPct val="125000"/>
              </a:lnSpc>
              <a:spcBef>
                <a:spcPts val="0"/>
              </a:spcBef>
              <a:spcAft>
                <a:spcPts val="0"/>
              </a:spcAft>
              <a:buSzPts val="1200"/>
              <a:buChar char="●"/>
              <a:defRPr sz="1200"/>
            </a:lvl1pPr>
            <a:lvl2pPr marL="914400" lvl="1" indent="-304800" rtl="0">
              <a:lnSpc>
                <a:spcPct val="125000"/>
              </a:lnSpc>
              <a:spcBef>
                <a:spcPts val="1600"/>
              </a:spcBef>
              <a:spcAft>
                <a:spcPts val="0"/>
              </a:spcAft>
              <a:buSzPts val="1200"/>
              <a:buChar char="○"/>
              <a:defRPr sz="1200"/>
            </a:lvl2pPr>
            <a:lvl3pPr marL="1371600" lvl="2" indent="-304800" rtl="0">
              <a:lnSpc>
                <a:spcPct val="125000"/>
              </a:lnSpc>
              <a:spcBef>
                <a:spcPts val="1600"/>
              </a:spcBef>
              <a:spcAft>
                <a:spcPts val="0"/>
              </a:spcAft>
              <a:buSzPts val="1200"/>
              <a:buChar char="■"/>
              <a:defRPr sz="1200"/>
            </a:lvl3pPr>
            <a:lvl4pPr marL="1828800" lvl="3" indent="-304800" rtl="0">
              <a:lnSpc>
                <a:spcPct val="125000"/>
              </a:lnSpc>
              <a:spcBef>
                <a:spcPts val="1600"/>
              </a:spcBef>
              <a:spcAft>
                <a:spcPts val="0"/>
              </a:spcAft>
              <a:buSzPts val="1200"/>
              <a:buChar char="●"/>
              <a:defRPr sz="1200"/>
            </a:lvl4pPr>
            <a:lvl5pPr marL="2286000" lvl="4" indent="-304800" rtl="0">
              <a:lnSpc>
                <a:spcPct val="125000"/>
              </a:lnSpc>
              <a:spcBef>
                <a:spcPts val="1600"/>
              </a:spcBef>
              <a:spcAft>
                <a:spcPts val="0"/>
              </a:spcAft>
              <a:buSzPts val="1200"/>
              <a:buChar char="○"/>
              <a:defRPr sz="1200"/>
            </a:lvl5pPr>
            <a:lvl6pPr marL="2743200" lvl="5" indent="-304800" rtl="0">
              <a:lnSpc>
                <a:spcPct val="125000"/>
              </a:lnSpc>
              <a:spcBef>
                <a:spcPts val="1600"/>
              </a:spcBef>
              <a:spcAft>
                <a:spcPts val="0"/>
              </a:spcAft>
              <a:buSzPts val="1200"/>
              <a:buChar char="■"/>
              <a:defRPr sz="1200"/>
            </a:lvl6pPr>
            <a:lvl7pPr marL="3200400" lvl="6" indent="-304800" rtl="0">
              <a:lnSpc>
                <a:spcPct val="125000"/>
              </a:lnSpc>
              <a:spcBef>
                <a:spcPts val="1600"/>
              </a:spcBef>
              <a:spcAft>
                <a:spcPts val="0"/>
              </a:spcAft>
              <a:buSzPts val="1200"/>
              <a:buChar char="●"/>
              <a:defRPr sz="1200"/>
            </a:lvl7pPr>
            <a:lvl8pPr marL="3657600" lvl="7" indent="-304800" rtl="0">
              <a:lnSpc>
                <a:spcPct val="125000"/>
              </a:lnSpc>
              <a:spcBef>
                <a:spcPts val="1600"/>
              </a:spcBef>
              <a:spcAft>
                <a:spcPts val="0"/>
              </a:spcAft>
              <a:buSzPts val="1200"/>
              <a:buChar char="○"/>
              <a:defRPr sz="1200"/>
            </a:lvl8pPr>
            <a:lvl9pPr marL="4114800" lvl="8" indent="-304800" rtl="0">
              <a:lnSpc>
                <a:spcPct val="125000"/>
              </a:lnSpc>
              <a:spcBef>
                <a:spcPts val="1600"/>
              </a:spcBef>
              <a:spcAft>
                <a:spcPts val="1600"/>
              </a:spcAft>
              <a:buSzPts val="1200"/>
              <a:buChar char="■"/>
              <a:defRPr sz="1200"/>
            </a:lvl9pPr>
          </a:lstStyle>
          <a:p>
            <a:endParaRPr/>
          </a:p>
        </p:txBody>
      </p:sp>
      <p:sp>
        <p:nvSpPr>
          <p:cNvPr id="40" name="Google Shape;40;p7"/>
          <p:cNvSpPr txBox="1"/>
          <p:nvPr/>
        </p:nvSpPr>
        <p:spPr>
          <a:xfrm>
            <a:off x="4619925" y="4517225"/>
            <a:ext cx="4192800" cy="307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sz="700" b="1">
                <a:solidFill>
                  <a:srgbClr val="57068C"/>
                </a:solidFill>
                <a:latin typeface="Montserrat"/>
                <a:ea typeface="Montserrat"/>
                <a:cs typeface="Montserrat"/>
                <a:sym typeface="Montserrat"/>
              </a:rPr>
              <a:t>‹#›</a:t>
            </a:fld>
            <a:endParaRPr sz="700" b="1">
              <a:solidFill>
                <a:srgbClr val="57068C"/>
              </a:solidFill>
              <a:latin typeface="Montserrat"/>
              <a:ea typeface="Montserrat"/>
              <a:cs typeface="Montserrat"/>
              <a:sym typeface="Montserrat"/>
            </a:endParaRPr>
          </a:p>
        </p:txBody>
      </p:sp>
      <p:pic>
        <p:nvPicPr>
          <p:cNvPr id="41" name="Google Shape;41;p7"/>
          <p:cNvPicPr preferRelativeResize="0"/>
          <p:nvPr/>
        </p:nvPicPr>
        <p:blipFill>
          <a:blip r:embed="rId2">
            <a:alphaModFix/>
          </a:blip>
          <a:stretch>
            <a:fillRect/>
          </a:stretch>
        </p:blipFill>
        <p:spPr>
          <a:xfrm>
            <a:off x="407175" y="4539125"/>
            <a:ext cx="1821726" cy="263400"/>
          </a:xfrm>
          <a:prstGeom prst="rect">
            <a:avLst/>
          </a:prstGeom>
          <a:noFill/>
          <a:ln>
            <a:noFill/>
          </a:ln>
        </p:spPr>
      </p:pic>
    </p:spTree>
  </p:cSld>
  <p:clrMapOvr>
    <a:masterClrMapping/>
  </p:clrMapOvr>
  <p:extLst>
    <p:ext uri="{DCECCB84-F9BA-43D5-87BE-67443E8EF086}">
      <p15:sldGuideLst xmlns:p15="http://schemas.microsoft.com/office/powerpoint/2012/main">
        <p15:guide id="1" orient="horz" pos="1152">
          <p15:clr>
            <a:srgbClr val="FA7B17"/>
          </p15:clr>
        </p15:guide>
        <p15:guide id="2" pos="2880">
          <p15:clr>
            <a:srgbClr val="FA7B17"/>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2"/>
        <p:cNvGrpSpPr/>
        <p:nvPr/>
      </p:nvGrpSpPr>
      <p:grpSpPr>
        <a:xfrm>
          <a:off x="0" y="0"/>
          <a:ext cx="0" cy="0"/>
          <a:chOff x="0" y="0"/>
          <a:chExt cx="0" cy="0"/>
        </a:xfrm>
      </p:grpSpPr>
      <p:sp>
        <p:nvSpPr>
          <p:cNvPr id="43" name="Google Shape;43;p8"/>
          <p:cNvSpPr txBox="1">
            <a:spLocks noGrp="1"/>
          </p:cNvSpPr>
          <p:nvPr>
            <p:ph type="title"/>
          </p:nvPr>
        </p:nvSpPr>
        <p:spPr>
          <a:xfrm>
            <a:off x="311700" y="445025"/>
            <a:ext cx="8424900" cy="572700"/>
          </a:xfrm>
          <a:prstGeom prst="rect">
            <a:avLst/>
          </a:prstGeom>
        </p:spPr>
        <p:txBody>
          <a:bodyPr spcFirstLastPara="1" wrap="square" lIns="91425" tIns="91425" rIns="91425" bIns="91425" anchor="t" anchorCtr="0">
            <a:noAutofit/>
          </a:bodyPr>
          <a:lstStyle>
            <a:lvl1pPr lvl="0">
              <a:lnSpc>
                <a:spcPct val="85000"/>
              </a:lnSpc>
              <a:spcBef>
                <a:spcPts val="0"/>
              </a:spcBef>
              <a:spcAft>
                <a:spcPts val="0"/>
              </a:spcAft>
              <a:buClr>
                <a:srgbClr val="57068C"/>
              </a:buClr>
              <a:buSzPts val="4200"/>
              <a:buFont typeface="Montserrat Black"/>
              <a:buNone/>
              <a:defRPr>
                <a:solidFill>
                  <a:srgbClr val="57068C"/>
                </a:solidFill>
                <a:latin typeface="Montserrat Black"/>
                <a:ea typeface="Montserrat Black"/>
                <a:cs typeface="Montserrat Black"/>
                <a:sym typeface="Montserrat Black"/>
              </a:defRPr>
            </a:lvl1pPr>
            <a:lvl2pPr lvl="1">
              <a:lnSpc>
                <a:spcPct val="85000"/>
              </a:lnSpc>
              <a:spcBef>
                <a:spcPts val="0"/>
              </a:spcBef>
              <a:spcAft>
                <a:spcPts val="0"/>
              </a:spcAft>
              <a:buSzPts val="4200"/>
              <a:buFont typeface="Montserrat Black"/>
              <a:buNone/>
              <a:defRPr sz="4200">
                <a:latin typeface="Montserrat Black"/>
                <a:ea typeface="Montserrat Black"/>
                <a:cs typeface="Montserrat Black"/>
                <a:sym typeface="Montserrat Black"/>
              </a:defRPr>
            </a:lvl2pPr>
            <a:lvl3pPr lvl="2">
              <a:lnSpc>
                <a:spcPct val="85000"/>
              </a:lnSpc>
              <a:spcBef>
                <a:spcPts val="0"/>
              </a:spcBef>
              <a:spcAft>
                <a:spcPts val="0"/>
              </a:spcAft>
              <a:buSzPts val="4200"/>
              <a:buFont typeface="Montserrat Black"/>
              <a:buNone/>
              <a:defRPr sz="4200">
                <a:latin typeface="Montserrat Black"/>
                <a:ea typeface="Montserrat Black"/>
                <a:cs typeface="Montserrat Black"/>
                <a:sym typeface="Montserrat Black"/>
              </a:defRPr>
            </a:lvl3pPr>
            <a:lvl4pPr lvl="3">
              <a:lnSpc>
                <a:spcPct val="85000"/>
              </a:lnSpc>
              <a:spcBef>
                <a:spcPts val="0"/>
              </a:spcBef>
              <a:spcAft>
                <a:spcPts val="0"/>
              </a:spcAft>
              <a:buSzPts val="4200"/>
              <a:buFont typeface="Montserrat Black"/>
              <a:buNone/>
              <a:defRPr sz="4200">
                <a:latin typeface="Montserrat Black"/>
                <a:ea typeface="Montserrat Black"/>
                <a:cs typeface="Montserrat Black"/>
                <a:sym typeface="Montserrat Black"/>
              </a:defRPr>
            </a:lvl4pPr>
            <a:lvl5pPr lvl="4">
              <a:lnSpc>
                <a:spcPct val="85000"/>
              </a:lnSpc>
              <a:spcBef>
                <a:spcPts val="0"/>
              </a:spcBef>
              <a:spcAft>
                <a:spcPts val="0"/>
              </a:spcAft>
              <a:buSzPts val="4200"/>
              <a:buFont typeface="Montserrat Black"/>
              <a:buNone/>
              <a:defRPr sz="4200">
                <a:latin typeface="Montserrat Black"/>
                <a:ea typeface="Montserrat Black"/>
                <a:cs typeface="Montserrat Black"/>
                <a:sym typeface="Montserrat Black"/>
              </a:defRPr>
            </a:lvl5pPr>
            <a:lvl6pPr lvl="5">
              <a:lnSpc>
                <a:spcPct val="85000"/>
              </a:lnSpc>
              <a:spcBef>
                <a:spcPts val="0"/>
              </a:spcBef>
              <a:spcAft>
                <a:spcPts val="0"/>
              </a:spcAft>
              <a:buSzPts val="4200"/>
              <a:buFont typeface="Montserrat Black"/>
              <a:buNone/>
              <a:defRPr sz="4200">
                <a:latin typeface="Montserrat Black"/>
                <a:ea typeface="Montserrat Black"/>
                <a:cs typeface="Montserrat Black"/>
                <a:sym typeface="Montserrat Black"/>
              </a:defRPr>
            </a:lvl6pPr>
            <a:lvl7pPr lvl="6">
              <a:lnSpc>
                <a:spcPct val="85000"/>
              </a:lnSpc>
              <a:spcBef>
                <a:spcPts val="0"/>
              </a:spcBef>
              <a:spcAft>
                <a:spcPts val="0"/>
              </a:spcAft>
              <a:buSzPts val="4200"/>
              <a:buFont typeface="Montserrat Black"/>
              <a:buNone/>
              <a:defRPr sz="4200">
                <a:latin typeface="Montserrat Black"/>
                <a:ea typeface="Montserrat Black"/>
                <a:cs typeface="Montserrat Black"/>
                <a:sym typeface="Montserrat Black"/>
              </a:defRPr>
            </a:lvl7pPr>
            <a:lvl8pPr lvl="7">
              <a:lnSpc>
                <a:spcPct val="85000"/>
              </a:lnSpc>
              <a:spcBef>
                <a:spcPts val="0"/>
              </a:spcBef>
              <a:spcAft>
                <a:spcPts val="0"/>
              </a:spcAft>
              <a:buSzPts val="4200"/>
              <a:buFont typeface="Montserrat Black"/>
              <a:buNone/>
              <a:defRPr sz="4200">
                <a:latin typeface="Montserrat Black"/>
                <a:ea typeface="Montserrat Black"/>
                <a:cs typeface="Montserrat Black"/>
                <a:sym typeface="Montserrat Black"/>
              </a:defRPr>
            </a:lvl8pPr>
            <a:lvl9pPr lvl="8">
              <a:lnSpc>
                <a:spcPct val="85000"/>
              </a:lnSpc>
              <a:spcBef>
                <a:spcPts val="0"/>
              </a:spcBef>
              <a:spcAft>
                <a:spcPts val="0"/>
              </a:spcAft>
              <a:buSzPts val="4200"/>
              <a:buFont typeface="Montserrat Black"/>
              <a:buNone/>
              <a:defRPr sz="4200">
                <a:latin typeface="Montserrat Black"/>
                <a:ea typeface="Montserrat Black"/>
                <a:cs typeface="Montserrat Black"/>
                <a:sym typeface="Montserrat Black"/>
              </a:defRPr>
            </a:lvl9pPr>
          </a:lstStyle>
          <a:p>
            <a:endParaRPr/>
          </a:p>
        </p:txBody>
      </p:sp>
      <p:sp>
        <p:nvSpPr>
          <p:cNvPr id="44" name="Google Shape;44;p8"/>
          <p:cNvSpPr txBox="1"/>
          <p:nvPr/>
        </p:nvSpPr>
        <p:spPr>
          <a:xfrm>
            <a:off x="4619925" y="4517225"/>
            <a:ext cx="4192800" cy="307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sz="700" b="1">
                <a:solidFill>
                  <a:srgbClr val="57068C"/>
                </a:solidFill>
                <a:latin typeface="Montserrat"/>
                <a:ea typeface="Montserrat"/>
                <a:cs typeface="Montserrat"/>
                <a:sym typeface="Montserrat"/>
              </a:rPr>
              <a:t>‹#›</a:t>
            </a:fld>
            <a:endParaRPr sz="700" b="1">
              <a:solidFill>
                <a:srgbClr val="57068C"/>
              </a:solidFill>
              <a:latin typeface="Montserrat"/>
              <a:ea typeface="Montserrat"/>
              <a:cs typeface="Montserrat"/>
              <a:sym typeface="Montserrat"/>
            </a:endParaRPr>
          </a:p>
        </p:txBody>
      </p:sp>
      <p:pic>
        <p:nvPicPr>
          <p:cNvPr id="45" name="Google Shape;45;p8"/>
          <p:cNvPicPr preferRelativeResize="0"/>
          <p:nvPr/>
        </p:nvPicPr>
        <p:blipFill>
          <a:blip r:embed="rId2">
            <a:alphaModFix/>
          </a:blip>
          <a:stretch>
            <a:fillRect/>
          </a:stretch>
        </p:blipFill>
        <p:spPr>
          <a:xfrm>
            <a:off x="407175" y="4539125"/>
            <a:ext cx="1821726" cy="26340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5"/>
        <p:cNvGrpSpPr/>
        <p:nvPr/>
      </p:nvGrpSpPr>
      <p:grpSpPr>
        <a:xfrm>
          <a:off x="0" y="0"/>
          <a:ext cx="0" cy="0"/>
          <a:chOff x="0" y="0"/>
          <a:chExt cx="0" cy="0"/>
        </a:xfrm>
      </p:grpSpPr>
      <p:sp>
        <p:nvSpPr>
          <p:cNvPr id="56" name="Google Shape;56;p11" descr=" "/>
          <p:cNvSpPr/>
          <p:nvPr/>
        </p:nvSpPr>
        <p:spPr>
          <a:xfrm>
            <a:off x="4572000" y="-125"/>
            <a:ext cx="4572000" cy="5143500"/>
          </a:xfrm>
          <a:prstGeom prst="rect">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11"/>
          <p:cNvSpPr txBox="1">
            <a:spLocks noGrp="1"/>
          </p:cNvSpPr>
          <p:nvPr>
            <p:ph type="title"/>
          </p:nvPr>
        </p:nvSpPr>
        <p:spPr>
          <a:xfrm>
            <a:off x="294375" y="1233175"/>
            <a:ext cx="4079100" cy="1482300"/>
          </a:xfrm>
          <a:prstGeom prst="rect">
            <a:avLst/>
          </a:prstGeom>
        </p:spPr>
        <p:txBody>
          <a:bodyPr spcFirstLastPara="1" wrap="square" lIns="91425" tIns="91425" rIns="91425" bIns="91425" anchor="b" anchorCtr="0">
            <a:noAutofit/>
          </a:bodyPr>
          <a:lstStyle>
            <a:lvl1pPr lvl="0">
              <a:lnSpc>
                <a:spcPct val="85000"/>
              </a:lnSpc>
              <a:spcBef>
                <a:spcPts val="0"/>
              </a:spcBef>
              <a:spcAft>
                <a:spcPts val="0"/>
              </a:spcAft>
              <a:buClr>
                <a:srgbClr val="57068C"/>
              </a:buClr>
              <a:buSzPts val="3600"/>
              <a:buFont typeface="Montserrat Black"/>
              <a:buNone/>
              <a:defRPr sz="3600">
                <a:solidFill>
                  <a:srgbClr val="57068C"/>
                </a:solidFill>
                <a:latin typeface="Montserrat Black"/>
                <a:ea typeface="Montserrat Black"/>
                <a:cs typeface="Montserrat Black"/>
                <a:sym typeface="Montserrat Black"/>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58" name="Google Shape;58;p11"/>
          <p:cNvSpPr txBox="1">
            <a:spLocks noGrp="1"/>
          </p:cNvSpPr>
          <p:nvPr>
            <p:ph type="subTitle" idx="1"/>
          </p:nvPr>
        </p:nvSpPr>
        <p:spPr>
          <a:xfrm>
            <a:off x="294375" y="2803075"/>
            <a:ext cx="3955800" cy="1235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rgbClr val="9A6ABA"/>
              </a:buClr>
              <a:buSzPts val="1800"/>
              <a:buNone/>
              <a:defRPr>
                <a:solidFill>
                  <a:srgbClr val="9A6ABA"/>
                </a:solidFill>
              </a:defRPr>
            </a:lvl1pPr>
            <a:lvl2pPr lvl="1">
              <a:lnSpc>
                <a:spcPct val="100000"/>
              </a:lnSpc>
              <a:spcBef>
                <a:spcPts val="0"/>
              </a:spcBef>
              <a:spcAft>
                <a:spcPts val="0"/>
              </a:spcAft>
              <a:buSzPts val="2100"/>
              <a:buNone/>
              <a:defRPr sz="2100"/>
            </a:lvl2pPr>
            <a:lvl3pPr lvl="2">
              <a:lnSpc>
                <a:spcPct val="100000"/>
              </a:lnSpc>
              <a:spcBef>
                <a:spcPts val="0"/>
              </a:spcBef>
              <a:spcAft>
                <a:spcPts val="0"/>
              </a:spcAft>
              <a:buSzPts val="2100"/>
              <a:buNone/>
              <a:defRPr sz="2100"/>
            </a:lvl3pPr>
            <a:lvl4pPr lvl="3">
              <a:lnSpc>
                <a:spcPct val="100000"/>
              </a:lnSpc>
              <a:spcBef>
                <a:spcPts val="0"/>
              </a:spcBef>
              <a:spcAft>
                <a:spcPts val="0"/>
              </a:spcAft>
              <a:buSzPts val="2100"/>
              <a:buNone/>
              <a:defRPr sz="2100"/>
            </a:lvl4pPr>
            <a:lvl5pPr lvl="4">
              <a:lnSpc>
                <a:spcPct val="100000"/>
              </a:lnSpc>
              <a:spcBef>
                <a:spcPts val="0"/>
              </a:spcBef>
              <a:spcAft>
                <a:spcPts val="0"/>
              </a:spcAft>
              <a:buSzPts val="2100"/>
              <a:buNone/>
              <a:defRPr sz="2100"/>
            </a:lvl5pPr>
            <a:lvl6pPr lvl="5">
              <a:lnSpc>
                <a:spcPct val="100000"/>
              </a:lnSpc>
              <a:spcBef>
                <a:spcPts val="0"/>
              </a:spcBef>
              <a:spcAft>
                <a:spcPts val="0"/>
              </a:spcAft>
              <a:buSzPts val="2100"/>
              <a:buNone/>
              <a:defRPr sz="2100"/>
            </a:lvl6pPr>
            <a:lvl7pPr lvl="6">
              <a:lnSpc>
                <a:spcPct val="100000"/>
              </a:lnSpc>
              <a:spcBef>
                <a:spcPts val="0"/>
              </a:spcBef>
              <a:spcAft>
                <a:spcPts val="0"/>
              </a:spcAft>
              <a:buSzPts val="2100"/>
              <a:buNone/>
              <a:defRPr sz="2100"/>
            </a:lvl7pPr>
            <a:lvl8pPr lvl="7">
              <a:lnSpc>
                <a:spcPct val="100000"/>
              </a:lnSpc>
              <a:spcBef>
                <a:spcPts val="0"/>
              </a:spcBef>
              <a:spcAft>
                <a:spcPts val="0"/>
              </a:spcAft>
              <a:buSzPts val="2100"/>
              <a:buNone/>
              <a:defRPr sz="2100"/>
            </a:lvl8pPr>
            <a:lvl9pPr lvl="8">
              <a:lnSpc>
                <a:spcPct val="100000"/>
              </a:lnSpc>
              <a:spcBef>
                <a:spcPts val="0"/>
              </a:spcBef>
              <a:spcAft>
                <a:spcPts val="0"/>
              </a:spcAft>
              <a:buSzPts val="2100"/>
              <a:buNone/>
              <a:defRPr sz="2100"/>
            </a:lvl9pPr>
          </a:lstStyle>
          <a:p>
            <a:endParaRPr/>
          </a:p>
        </p:txBody>
      </p:sp>
      <p:sp>
        <p:nvSpPr>
          <p:cNvPr id="59" name="Google Shape;59;p11"/>
          <p:cNvSpPr txBox="1">
            <a:spLocks noGrp="1"/>
          </p:cNvSpPr>
          <p:nvPr>
            <p:ph type="body" idx="2"/>
          </p:nvPr>
        </p:nvSpPr>
        <p:spPr>
          <a:xfrm>
            <a:off x="4939500" y="724075"/>
            <a:ext cx="3837000" cy="35517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60" name="Google Shape;60;p11"/>
          <p:cNvSpPr txBox="1"/>
          <p:nvPr/>
        </p:nvSpPr>
        <p:spPr>
          <a:xfrm>
            <a:off x="4619925" y="4517225"/>
            <a:ext cx="4192800" cy="307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sz="700" b="1">
                <a:solidFill>
                  <a:srgbClr val="57068C"/>
                </a:solidFill>
                <a:latin typeface="Montserrat"/>
                <a:ea typeface="Montserrat"/>
                <a:cs typeface="Montserrat"/>
                <a:sym typeface="Montserrat"/>
              </a:rPr>
              <a:t>‹#›</a:t>
            </a:fld>
            <a:endParaRPr sz="700" b="1">
              <a:solidFill>
                <a:srgbClr val="57068C"/>
              </a:solidFill>
              <a:latin typeface="Montserrat"/>
              <a:ea typeface="Montserrat"/>
              <a:cs typeface="Montserrat"/>
              <a:sym typeface="Montserrat"/>
            </a:endParaRPr>
          </a:p>
        </p:txBody>
      </p:sp>
      <p:pic>
        <p:nvPicPr>
          <p:cNvPr id="61" name="Google Shape;61;p11"/>
          <p:cNvPicPr preferRelativeResize="0"/>
          <p:nvPr/>
        </p:nvPicPr>
        <p:blipFill>
          <a:blip r:embed="rId2">
            <a:alphaModFix/>
          </a:blip>
          <a:stretch>
            <a:fillRect/>
          </a:stretch>
        </p:blipFill>
        <p:spPr>
          <a:xfrm>
            <a:off x="407175" y="4539125"/>
            <a:ext cx="1821726" cy="26340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7"/>
        <p:cNvGrpSpPr/>
        <p:nvPr/>
      </p:nvGrpSpPr>
      <p:grpSpPr>
        <a:xfrm>
          <a:off x="0" y="0"/>
          <a:ext cx="0" cy="0"/>
          <a:chOff x="0" y="0"/>
          <a:chExt cx="0" cy="0"/>
        </a:xfrm>
      </p:grpSpPr>
      <p:sp>
        <p:nvSpPr>
          <p:cNvPr id="68" name="Google Shape;68;p13"/>
          <p:cNvSpPr txBox="1"/>
          <p:nvPr/>
        </p:nvSpPr>
        <p:spPr>
          <a:xfrm>
            <a:off x="4619925" y="4517225"/>
            <a:ext cx="4192800" cy="307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sz="700" b="1">
                <a:solidFill>
                  <a:srgbClr val="57068C"/>
                </a:solidFill>
                <a:latin typeface="Montserrat"/>
                <a:ea typeface="Montserrat"/>
                <a:cs typeface="Montserrat"/>
                <a:sym typeface="Montserrat"/>
              </a:rPr>
              <a:t>‹#›</a:t>
            </a:fld>
            <a:endParaRPr sz="700" b="1">
              <a:solidFill>
                <a:srgbClr val="57068C"/>
              </a:solidFill>
              <a:latin typeface="Montserrat"/>
              <a:ea typeface="Montserrat"/>
              <a:cs typeface="Montserrat"/>
              <a:sym typeface="Montserrat"/>
            </a:endParaRPr>
          </a:p>
        </p:txBody>
      </p:sp>
      <p:sp>
        <p:nvSpPr>
          <p:cNvPr id="69" name="Google Shape;69;p13"/>
          <p:cNvSpPr txBox="1">
            <a:spLocks noGrp="1"/>
          </p:cNvSpPr>
          <p:nvPr>
            <p:ph type="title"/>
          </p:nvPr>
        </p:nvSpPr>
        <p:spPr>
          <a:xfrm>
            <a:off x="311700" y="3564945"/>
            <a:ext cx="4491300" cy="605100"/>
          </a:xfrm>
          <a:prstGeom prst="rect">
            <a:avLst/>
          </a:prstGeom>
        </p:spPr>
        <p:txBody>
          <a:bodyPr spcFirstLastPara="1" wrap="square" lIns="91425" tIns="91425" rIns="91425" bIns="91425" anchor="b" anchorCtr="0">
            <a:noAutofit/>
          </a:bodyPr>
          <a:lstStyle>
            <a:lvl1pPr lvl="0">
              <a:spcBef>
                <a:spcPts val="0"/>
              </a:spcBef>
              <a:spcAft>
                <a:spcPts val="0"/>
              </a:spcAft>
              <a:buClr>
                <a:srgbClr val="333333"/>
              </a:buClr>
              <a:buSzPts val="1400"/>
              <a:buNone/>
              <a:defRPr sz="1400">
                <a:solidFill>
                  <a:srgbClr val="333333"/>
                </a:solidFill>
                <a:latin typeface="Montserrat"/>
                <a:ea typeface="Montserrat"/>
                <a:cs typeface="Montserrat"/>
                <a:sym typeface="Montserrat"/>
              </a:defRPr>
            </a:lvl1pPr>
            <a:lvl2pPr lvl="1">
              <a:spcBef>
                <a:spcPts val="0"/>
              </a:spcBef>
              <a:spcAft>
                <a:spcPts val="0"/>
              </a:spcAft>
              <a:buSzPts val="2800"/>
              <a:buNone/>
              <a:defRPr>
                <a:latin typeface="Montserrat"/>
                <a:ea typeface="Montserrat"/>
                <a:cs typeface="Montserrat"/>
                <a:sym typeface="Montserrat"/>
              </a:defRPr>
            </a:lvl2pPr>
            <a:lvl3pPr lvl="2">
              <a:spcBef>
                <a:spcPts val="0"/>
              </a:spcBef>
              <a:spcAft>
                <a:spcPts val="0"/>
              </a:spcAft>
              <a:buSzPts val="2800"/>
              <a:buNone/>
              <a:defRPr>
                <a:latin typeface="Montserrat"/>
                <a:ea typeface="Montserrat"/>
                <a:cs typeface="Montserrat"/>
                <a:sym typeface="Montserrat"/>
              </a:defRPr>
            </a:lvl3pPr>
            <a:lvl4pPr lvl="3">
              <a:spcBef>
                <a:spcPts val="0"/>
              </a:spcBef>
              <a:spcAft>
                <a:spcPts val="0"/>
              </a:spcAft>
              <a:buSzPts val="2800"/>
              <a:buNone/>
              <a:defRPr>
                <a:latin typeface="Montserrat"/>
                <a:ea typeface="Montserrat"/>
                <a:cs typeface="Montserrat"/>
                <a:sym typeface="Montserrat"/>
              </a:defRPr>
            </a:lvl4pPr>
            <a:lvl5pPr lvl="4">
              <a:spcBef>
                <a:spcPts val="0"/>
              </a:spcBef>
              <a:spcAft>
                <a:spcPts val="0"/>
              </a:spcAft>
              <a:buSzPts val="2800"/>
              <a:buNone/>
              <a:defRPr>
                <a:latin typeface="Montserrat"/>
                <a:ea typeface="Montserrat"/>
                <a:cs typeface="Montserrat"/>
                <a:sym typeface="Montserrat"/>
              </a:defRPr>
            </a:lvl5pPr>
            <a:lvl6pPr lvl="5">
              <a:spcBef>
                <a:spcPts val="0"/>
              </a:spcBef>
              <a:spcAft>
                <a:spcPts val="0"/>
              </a:spcAft>
              <a:buSzPts val="2800"/>
              <a:buNone/>
              <a:defRPr>
                <a:latin typeface="Montserrat"/>
                <a:ea typeface="Montserrat"/>
                <a:cs typeface="Montserrat"/>
                <a:sym typeface="Montserrat"/>
              </a:defRPr>
            </a:lvl6pPr>
            <a:lvl7pPr lvl="6">
              <a:spcBef>
                <a:spcPts val="0"/>
              </a:spcBef>
              <a:spcAft>
                <a:spcPts val="0"/>
              </a:spcAft>
              <a:buSzPts val="2800"/>
              <a:buNone/>
              <a:defRPr>
                <a:latin typeface="Montserrat"/>
                <a:ea typeface="Montserrat"/>
                <a:cs typeface="Montserrat"/>
                <a:sym typeface="Montserrat"/>
              </a:defRPr>
            </a:lvl7pPr>
            <a:lvl8pPr lvl="7">
              <a:spcBef>
                <a:spcPts val="0"/>
              </a:spcBef>
              <a:spcAft>
                <a:spcPts val="0"/>
              </a:spcAft>
              <a:buSzPts val="2800"/>
              <a:buNone/>
              <a:defRPr>
                <a:latin typeface="Montserrat"/>
                <a:ea typeface="Montserrat"/>
                <a:cs typeface="Montserrat"/>
                <a:sym typeface="Montserrat"/>
              </a:defRPr>
            </a:lvl8pPr>
            <a:lvl9pPr lvl="8">
              <a:spcBef>
                <a:spcPts val="0"/>
              </a:spcBef>
              <a:spcAft>
                <a:spcPts val="0"/>
              </a:spcAft>
              <a:buSzPts val="2800"/>
              <a:buNone/>
              <a:defRPr>
                <a:latin typeface="Montserrat"/>
                <a:ea typeface="Montserrat"/>
                <a:cs typeface="Montserrat"/>
                <a:sym typeface="Montserrat"/>
              </a:defRPr>
            </a:lvl9pPr>
          </a:lstStyle>
          <a:p>
            <a:endParaRPr/>
          </a:p>
        </p:txBody>
      </p:sp>
      <p:pic>
        <p:nvPicPr>
          <p:cNvPr id="70" name="Google Shape;70;p13"/>
          <p:cNvPicPr preferRelativeResize="0"/>
          <p:nvPr/>
        </p:nvPicPr>
        <p:blipFill>
          <a:blip r:embed="rId2">
            <a:alphaModFix/>
          </a:blip>
          <a:stretch>
            <a:fillRect/>
          </a:stretch>
        </p:blipFill>
        <p:spPr>
          <a:xfrm>
            <a:off x="407175" y="4539125"/>
            <a:ext cx="1821726" cy="26340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18" Type="http://schemas.openxmlformats.org/officeDocument/2006/relationships/slideLayout" Target="../slideLayouts/slideLayout3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slideLayout" Target="../slideLayouts/slideLayout29.xml"/><Relationship Id="rId2" Type="http://schemas.openxmlformats.org/officeDocument/2006/relationships/slideLayout" Target="../slideLayouts/slideLayout14.xml"/><Relationship Id="rId16" Type="http://schemas.openxmlformats.org/officeDocument/2006/relationships/slideLayout" Target="../slideLayouts/slideLayout28.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10" Type="http://schemas.openxmlformats.org/officeDocument/2006/relationships/slideLayout" Target="../slideLayouts/slideLayout22.xml"/><Relationship Id="rId19" Type="http://schemas.openxmlformats.org/officeDocument/2006/relationships/theme" Target="../theme/theme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4249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rgbClr val="57068C"/>
              </a:buClr>
              <a:buSzPts val="4200"/>
              <a:buFont typeface="Montserrat ExtraBold"/>
              <a:buNone/>
              <a:defRPr sz="4200">
                <a:solidFill>
                  <a:srgbClr val="57068C"/>
                </a:solidFill>
                <a:latin typeface="Montserrat ExtraBold"/>
                <a:ea typeface="Montserrat ExtraBold"/>
                <a:cs typeface="Montserrat ExtraBold"/>
                <a:sym typeface="Montserrat ExtraBo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424900" cy="31233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rgbClr val="57068C"/>
              </a:buClr>
              <a:buSzPts val="1800"/>
              <a:buFont typeface="Montserrat"/>
              <a:buChar char="●"/>
              <a:defRPr sz="1800">
                <a:solidFill>
                  <a:srgbClr val="333333"/>
                </a:solidFill>
                <a:latin typeface="Montserrat"/>
                <a:ea typeface="Montserrat"/>
                <a:cs typeface="Montserrat"/>
                <a:sym typeface="Montserrat"/>
              </a:defRPr>
            </a:lvl1pPr>
            <a:lvl2pPr marL="914400" lvl="1" indent="-317500">
              <a:lnSpc>
                <a:spcPct val="115000"/>
              </a:lnSpc>
              <a:spcBef>
                <a:spcPts val="1600"/>
              </a:spcBef>
              <a:spcAft>
                <a:spcPts val="0"/>
              </a:spcAft>
              <a:buClr>
                <a:srgbClr val="57068C"/>
              </a:buClr>
              <a:buSzPts val="1400"/>
              <a:buFont typeface="Montserrat"/>
              <a:buChar char="○"/>
              <a:defRPr>
                <a:solidFill>
                  <a:srgbClr val="333333"/>
                </a:solidFill>
                <a:latin typeface="Montserrat"/>
                <a:ea typeface="Montserrat"/>
                <a:cs typeface="Montserrat"/>
                <a:sym typeface="Montserrat"/>
              </a:defRPr>
            </a:lvl2pPr>
            <a:lvl3pPr marL="1371600" lvl="2" indent="-317500">
              <a:lnSpc>
                <a:spcPct val="115000"/>
              </a:lnSpc>
              <a:spcBef>
                <a:spcPts val="1600"/>
              </a:spcBef>
              <a:spcAft>
                <a:spcPts val="0"/>
              </a:spcAft>
              <a:buClr>
                <a:srgbClr val="57068C"/>
              </a:buClr>
              <a:buSzPts val="1400"/>
              <a:buFont typeface="Montserrat"/>
              <a:buChar char="■"/>
              <a:defRPr>
                <a:solidFill>
                  <a:srgbClr val="333333"/>
                </a:solidFill>
                <a:latin typeface="Montserrat"/>
                <a:ea typeface="Montserrat"/>
                <a:cs typeface="Montserrat"/>
                <a:sym typeface="Montserrat"/>
              </a:defRPr>
            </a:lvl3pPr>
            <a:lvl4pPr marL="1828800" lvl="3" indent="-317500">
              <a:lnSpc>
                <a:spcPct val="115000"/>
              </a:lnSpc>
              <a:spcBef>
                <a:spcPts val="1600"/>
              </a:spcBef>
              <a:spcAft>
                <a:spcPts val="0"/>
              </a:spcAft>
              <a:buClr>
                <a:srgbClr val="57068C"/>
              </a:buClr>
              <a:buSzPts val="1400"/>
              <a:buFont typeface="Montserrat"/>
              <a:buChar char="●"/>
              <a:defRPr>
                <a:solidFill>
                  <a:srgbClr val="333333"/>
                </a:solidFill>
                <a:latin typeface="Montserrat"/>
                <a:ea typeface="Montserrat"/>
                <a:cs typeface="Montserrat"/>
                <a:sym typeface="Montserrat"/>
              </a:defRPr>
            </a:lvl4pPr>
            <a:lvl5pPr marL="2286000" lvl="4" indent="-317500">
              <a:lnSpc>
                <a:spcPct val="115000"/>
              </a:lnSpc>
              <a:spcBef>
                <a:spcPts val="1600"/>
              </a:spcBef>
              <a:spcAft>
                <a:spcPts val="0"/>
              </a:spcAft>
              <a:buClr>
                <a:srgbClr val="57068C"/>
              </a:buClr>
              <a:buSzPts val="1400"/>
              <a:buFont typeface="Montserrat"/>
              <a:buChar char="○"/>
              <a:defRPr>
                <a:solidFill>
                  <a:srgbClr val="333333"/>
                </a:solidFill>
                <a:latin typeface="Montserrat"/>
                <a:ea typeface="Montserrat"/>
                <a:cs typeface="Montserrat"/>
                <a:sym typeface="Montserrat"/>
              </a:defRPr>
            </a:lvl5pPr>
            <a:lvl6pPr marL="2743200" lvl="5" indent="-317500">
              <a:lnSpc>
                <a:spcPct val="115000"/>
              </a:lnSpc>
              <a:spcBef>
                <a:spcPts val="1600"/>
              </a:spcBef>
              <a:spcAft>
                <a:spcPts val="0"/>
              </a:spcAft>
              <a:buClr>
                <a:srgbClr val="57068C"/>
              </a:buClr>
              <a:buSzPts val="1400"/>
              <a:buFont typeface="Montserrat"/>
              <a:buChar char="■"/>
              <a:defRPr>
                <a:solidFill>
                  <a:srgbClr val="333333"/>
                </a:solidFill>
                <a:latin typeface="Montserrat"/>
                <a:ea typeface="Montserrat"/>
                <a:cs typeface="Montserrat"/>
                <a:sym typeface="Montserrat"/>
              </a:defRPr>
            </a:lvl6pPr>
            <a:lvl7pPr marL="3200400" lvl="6" indent="-317500">
              <a:lnSpc>
                <a:spcPct val="115000"/>
              </a:lnSpc>
              <a:spcBef>
                <a:spcPts val="1600"/>
              </a:spcBef>
              <a:spcAft>
                <a:spcPts val="0"/>
              </a:spcAft>
              <a:buClr>
                <a:srgbClr val="57068C"/>
              </a:buClr>
              <a:buSzPts val="1400"/>
              <a:buFont typeface="Montserrat"/>
              <a:buChar char="●"/>
              <a:defRPr>
                <a:solidFill>
                  <a:srgbClr val="333333"/>
                </a:solidFill>
                <a:latin typeface="Montserrat"/>
                <a:ea typeface="Montserrat"/>
                <a:cs typeface="Montserrat"/>
                <a:sym typeface="Montserrat"/>
              </a:defRPr>
            </a:lvl7pPr>
            <a:lvl8pPr marL="3657600" lvl="7" indent="-317500">
              <a:lnSpc>
                <a:spcPct val="115000"/>
              </a:lnSpc>
              <a:spcBef>
                <a:spcPts val="1600"/>
              </a:spcBef>
              <a:spcAft>
                <a:spcPts val="0"/>
              </a:spcAft>
              <a:buClr>
                <a:srgbClr val="57068C"/>
              </a:buClr>
              <a:buSzPts val="1400"/>
              <a:buFont typeface="Montserrat"/>
              <a:buChar char="○"/>
              <a:defRPr>
                <a:solidFill>
                  <a:srgbClr val="333333"/>
                </a:solidFill>
                <a:latin typeface="Montserrat"/>
                <a:ea typeface="Montserrat"/>
                <a:cs typeface="Montserrat"/>
                <a:sym typeface="Montserrat"/>
              </a:defRPr>
            </a:lvl8pPr>
            <a:lvl9pPr marL="4114800" lvl="8" indent="-317500">
              <a:lnSpc>
                <a:spcPct val="115000"/>
              </a:lnSpc>
              <a:spcBef>
                <a:spcPts val="1600"/>
              </a:spcBef>
              <a:spcAft>
                <a:spcPts val="1600"/>
              </a:spcAft>
              <a:buClr>
                <a:srgbClr val="57068C"/>
              </a:buClr>
              <a:buSzPts val="1400"/>
              <a:buFont typeface="Montserrat"/>
              <a:buChar char="■"/>
              <a:defRPr>
                <a:solidFill>
                  <a:srgbClr val="333333"/>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7" r:id="rId8"/>
    <p:sldLayoutId id="2147483659" r:id="rId9"/>
    <p:sldLayoutId id="2147483660" r:id="rId10"/>
    <p:sldLayoutId id="2147483662" r:id="rId11"/>
    <p:sldLayoutId id="2147483663"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256">
          <p15:clr>
            <a:srgbClr val="EA4335"/>
          </p15:clr>
        </p15:guide>
        <p15:guide id="2" orient="horz" pos="3025">
          <p15:clr>
            <a:srgbClr val="EA4335"/>
          </p15:clr>
        </p15:guide>
        <p15:guide id="3" pos="5503">
          <p15:clr>
            <a:srgbClr val="EA4335"/>
          </p15:clr>
        </p15:guide>
        <p15:guide id="4" orient="horz" pos="2693">
          <p15:clr>
            <a:srgbClr val="EA4335"/>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88"/>
        <p:cNvGrpSpPr/>
        <p:nvPr/>
      </p:nvGrpSpPr>
      <p:grpSpPr>
        <a:xfrm>
          <a:off x="0" y="0"/>
          <a:ext cx="0" cy="0"/>
          <a:chOff x="0" y="0"/>
          <a:chExt cx="0" cy="0"/>
        </a:xfrm>
      </p:grpSpPr>
      <p:sp>
        <p:nvSpPr>
          <p:cNvPr id="89" name="Google Shape;89;p18"/>
          <p:cNvSpPr txBox="1">
            <a:spLocks noGrp="1"/>
          </p:cNvSpPr>
          <p:nvPr>
            <p:ph type="title"/>
          </p:nvPr>
        </p:nvSpPr>
        <p:spPr>
          <a:xfrm>
            <a:off x="311700" y="445025"/>
            <a:ext cx="84249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rgbClr val="57068C"/>
              </a:buClr>
              <a:buSzPts val="4200"/>
              <a:buFont typeface="Montserrat ExtraBold"/>
              <a:buNone/>
              <a:defRPr sz="4200">
                <a:solidFill>
                  <a:srgbClr val="57068C"/>
                </a:solidFill>
                <a:latin typeface="Montserrat ExtraBold"/>
                <a:ea typeface="Montserrat ExtraBold"/>
                <a:cs typeface="Montserrat ExtraBold"/>
                <a:sym typeface="Montserrat ExtraBold"/>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90" name="Google Shape;90;p18"/>
          <p:cNvSpPr txBox="1">
            <a:spLocks noGrp="1"/>
          </p:cNvSpPr>
          <p:nvPr>
            <p:ph type="body" idx="1"/>
          </p:nvPr>
        </p:nvSpPr>
        <p:spPr>
          <a:xfrm>
            <a:off x="311700" y="1152475"/>
            <a:ext cx="8424900" cy="31233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rgbClr val="57068C"/>
              </a:buClr>
              <a:buSzPts val="1800"/>
              <a:buFont typeface="Montserrat"/>
              <a:buChar char="●"/>
              <a:defRPr sz="1800">
                <a:solidFill>
                  <a:srgbClr val="333333"/>
                </a:solidFill>
                <a:latin typeface="Montserrat"/>
                <a:ea typeface="Montserrat"/>
                <a:cs typeface="Montserrat"/>
                <a:sym typeface="Montserrat"/>
              </a:defRPr>
            </a:lvl1pPr>
            <a:lvl2pPr marL="914400" lvl="1" indent="-317500" rtl="0">
              <a:lnSpc>
                <a:spcPct val="115000"/>
              </a:lnSpc>
              <a:spcBef>
                <a:spcPts val="1600"/>
              </a:spcBef>
              <a:spcAft>
                <a:spcPts val="0"/>
              </a:spcAft>
              <a:buClr>
                <a:srgbClr val="57068C"/>
              </a:buClr>
              <a:buSzPts val="1400"/>
              <a:buFont typeface="Montserrat"/>
              <a:buChar char="○"/>
              <a:defRPr>
                <a:solidFill>
                  <a:srgbClr val="333333"/>
                </a:solidFill>
                <a:latin typeface="Montserrat"/>
                <a:ea typeface="Montserrat"/>
                <a:cs typeface="Montserrat"/>
                <a:sym typeface="Montserrat"/>
              </a:defRPr>
            </a:lvl2pPr>
            <a:lvl3pPr marL="1371600" lvl="2" indent="-317500" rtl="0">
              <a:lnSpc>
                <a:spcPct val="115000"/>
              </a:lnSpc>
              <a:spcBef>
                <a:spcPts val="1600"/>
              </a:spcBef>
              <a:spcAft>
                <a:spcPts val="0"/>
              </a:spcAft>
              <a:buClr>
                <a:srgbClr val="57068C"/>
              </a:buClr>
              <a:buSzPts val="1400"/>
              <a:buFont typeface="Montserrat"/>
              <a:buChar char="■"/>
              <a:defRPr>
                <a:solidFill>
                  <a:srgbClr val="333333"/>
                </a:solidFill>
                <a:latin typeface="Montserrat"/>
                <a:ea typeface="Montserrat"/>
                <a:cs typeface="Montserrat"/>
                <a:sym typeface="Montserrat"/>
              </a:defRPr>
            </a:lvl3pPr>
            <a:lvl4pPr marL="1828800" lvl="3" indent="-317500" rtl="0">
              <a:lnSpc>
                <a:spcPct val="115000"/>
              </a:lnSpc>
              <a:spcBef>
                <a:spcPts val="1600"/>
              </a:spcBef>
              <a:spcAft>
                <a:spcPts val="0"/>
              </a:spcAft>
              <a:buClr>
                <a:srgbClr val="57068C"/>
              </a:buClr>
              <a:buSzPts val="1400"/>
              <a:buFont typeface="Montserrat"/>
              <a:buChar char="●"/>
              <a:defRPr>
                <a:solidFill>
                  <a:srgbClr val="333333"/>
                </a:solidFill>
                <a:latin typeface="Montserrat"/>
                <a:ea typeface="Montserrat"/>
                <a:cs typeface="Montserrat"/>
                <a:sym typeface="Montserrat"/>
              </a:defRPr>
            </a:lvl4pPr>
            <a:lvl5pPr marL="2286000" lvl="4" indent="-317500" rtl="0">
              <a:lnSpc>
                <a:spcPct val="115000"/>
              </a:lnSpc>
              <a:spcBef>
                <a:spcPts val="1600"/>
              </a:spcBef>
              <a:spcAft>
                <a:spcPts val="0"/>
              </a:spcAft>
              <a:buClr>
                <a:srgbClr val="57068C"/>
              </a:buClr>
              <a:buSzPts val="1400"/>
              <a:buFont typeface="Montserrat"/>
              <a:buChar char="○"/>
              <a:defRPr>
                <a:solidFill>
                  <a:srgbClr val="333333"/>
                </a:solidFill>
                <a:latin typeface="Montserrat"/>
                <a:ea typeface="Montserrat"/>
                <a:cs typeface="Montserrat"/>
                <a:sym typeface="Montserrat"/>
              </a:defRPr>
            </a:lvl5pPr>
            <a:lvl6pPr marL="2743200" lvl="5" indent="-317500" rtl="0">
              <a:lnSpc>
                <a:spcPct val="115000"/>
              </a:lnSpc>
              <a:spcBef>
                <a:spcPts val="1600"/>
              </a:spcBef>
              <a:spcAft>
                <a:spcPts val="0"/>
              </a:spcAft>
              <a:buClr>
                <a:srgbClr val="57068C"/>
              </a:buClr>
              <a:buSzPts val="1400"/>
              <a:buFont typeface="Montserrat"/>
              <a:buChar char="■"/>
              <a:defRPr>
                <a:solidFill>
                  <a:srgbClr val="333333"/>
                </a:solidFill>
                <a:latin typeface="Montserrat"/>
                <a:ea typeface="Montserrat"/>
                <a:cs typeface="Montserrat"/>
                <a:sym typeface="Montserrat"/>
              </a:defRPr>
            </a:lvl6pPr>
            <a:lvl7pPr marL="3200400" lvl="6" indent="-317500" rtl="0">
              <a:lnSpc>
                <a:spcPct val="115000"/>
              </a:lnSpc>
              <a:spcBef>
                <a:spcPts val="1600"/>
              </a:spcBef>
              <a:spcAft>
                <a:spcPts val="0"/>
              </a:spcAft>
              <a:buClr>
                <a:srgbClr val="57068C"/>
              </a:buClr>
              <a:buSzPts val="1400"/>
              <a:buFont typeface="Montserrat"/>
              <a:buChar char="●"/>
              <a:defRPr>
                <a:solidFill>
                  <a:srgbClr val="333333"/>
                </a:solidFill>
                <a:latin typeface="Montserrat"/>
                <a:ea typeface="Montserrat"/>
                <a:cs typeface="Montserrat"/>
                <a:sym typeface="Montserrat"/>
              </a:defRPr>
            </a:lvl7pPr>
            <a:lvl8pPr marL="3657600" lvl="7" indent="-317500" rtl="0">
              <a:lnSpc>
                <a:spcPct val="115000"/>
              </a:lnSpc>
              <a:spcBef>
                <a:spcPts val="1600"/>
              </a:spcBef>
              <a:spcAft>
                <a:spcPts val="0"/>
              </a:spcAft>
              <a:buClr>
                <a:srgbClr val="57068C"/>
              </a:buClr>
              <a:buSzPts val="1400"/>
              <a:buFont typeface="Montserrat"/>
              <a:buChar char="○"/>
              <a:defRPr>
                <a:solidFill>
                  <a:srgbClr val="333333"/>
                </a:solidFill>
                <a:latin typeface="Montserrat"/>
                <a:ea typeface="Montserrat"/>
                <a:cs typeface="Montserrat"/>
                <a:sym typeface="Montserrat"/>
              </a:defRPr>
            </a:lvl8pPr>
            <a:lvl9pPr marL="4114800" lvl="8" indent="-317500" rtl="0">
              <a:lnSpc>
                <a:spcPct val="115000"/>
              </a:lnSpc>
              <a:spcBef>
                <a:spcPts val="1600"/>
              </a:spcBef>
              <a:spcAft>
                <a:spcPts val="1600"/>
              </a:spcAft>
              <a:buClr>
                <a:srgbClr val="57068C"/>
              </a:buClr>
              <a:buSzPts val="1400"/>
              <a:buFont typeface="Montserrat"/>
              <a:buChar char="■"/>
              <a:defRPr>
                <a:solidFill>
                  <a:srgbClr val="333333"/>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 id="2147483677" r:id="rId14"/>
    <p:sldLayoutId id="2147483678" r:id="rId15"/>
    <p:sldLayoutId id="2147483679" r:id="rId16"/>
    <p:sldLayoutId id="2147483680" r:id="rId17"/>
    <p:sldLayoutId id="2147483681" r:id="rId1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256">
          <p15:clr>
            <a:srgbClr val="EA4335"/>
          </p15:clr>
        </p15:guide>
        <p15:guide id="2" orient="horz" pos="3025">
          <p15:clr>
            <a:srgbClr val="EA4335"/>
          </p15:clr>
        </p15:guide>
        <p15:guide id="3" pos="5503">
          <p15:clr>
            <a:srgbClr val="EA4335"/>
          </p15:clr>
        </p15:guide>
        <p15:guide id="4" orient="horz" pos="2693">
          <p15:clr>
            <a:srgbClr val="EA4335"/>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hyperlink" Target="https://www.flerlagetwins.com/2019/02/whos-afraid-of-big-bad-radial-bar-chart_21.html" TargetMode="External"/><Relationship Id="rId7"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hyperlink" Target="https://rocheap.bedandbreakfaststamford.org/category?name=radial%20bar%20chart%20tableau" TargetMode="External"/><Relationship Id="rId5" Type="http://schemas.openxmlformats.org/officeDocument/2006/relationships/hyperlink" Target="https://www.thedataschool.com.au/jethro-chen/the-radial-bar-chart-in-tableau-tutorial/" TargetMode="External"/><Relationship Id="rId4" Type="http://schemas.openxmlformats.org/officeDocument/2006/relationships/hyperlink" Target="https://in.pinterest.com/pin/782852347722323825/" TargetMode="Externa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hyperlink" Target="https://www.kaggle.com/rohanrao/formula-1-world-championship-1950-2020" TargetMode="External"/><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hyperlink" Target="https://www.kaggle.com/datasets/cjgdev/formula-1-race-data-19502017" TargetMode="External"/><Relationship Id="rId5" Type="http://schemas.openxmlformats.org/officeDocument/2006/relationships/hyperlink" Target="http://ergast.com/mrd/" TargetMode="External"/><Relationship Id="rId4" Type="http://schemas.openxmlformats.org/officeDocument/2006/relationships/hyperlink" Target="https://motorsportstats.com/series/formula-one/records/2021"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hyperlink" Target="https://www.youtube.com/watch?v=d6-aptKLvgg" TargetMode="External"/><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hyperlink" Target="https://www.youtube.com/watch?v=d6-aptKLvgg" TargetMode="External"/><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96"/>
        <p:cNvGrpSpPr/>
        <p:nvPr/>
      </p:nvGrpSpPr>
      <p:grpSpPr>
        <a:xfrm>
          <a:off x="0" y="0"/>
          <a:ext cx="0" cy="0"/>
          <a:chOff x="0" y="0"/>
          <a:chExt cx="0" cy="0"/>
        </a:xfrm>
      </p:grpSpPr>
      <p:sp>
        <p:nvSpPr>
          <p:cNvPr id="197" name="Google Shape;197;p37"/>
          <p:cNvSpPr txBox="1">
            <a:spLocks noGrp="1"/>
          </p:cNvSpPr>
          <p:nvPr>
            <p:ph type="title"/>
          </p:nvPr>
        </p:nvSpPr>
        <p:spPr>
          <a:xfrm>
            <a:off x="653425" y="1871807"/>
            <a:ext cx="7077411" cy="1399886"/>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4400" dirty="0"/>
              <a:t>Information Visualization</a:t>
            </a:r>
            <a:endParaRPr sz="4400" dirty="0"/>
          </a:p>
        </p:txBody>
      </p:sp>
      <p:sp>
        <p:nvSpPr>
          <p:cNvPr id="198" name="Google Shape;198;p37"/>
          <p:cNvSpPr txBox="1">
            <a:spLocks noGrp="1"/>
          </p:cNvSpPr>
          <p:nvPr>
            <p:ph type="subTitle" idx="2"/>
          </p:nvPr>
        </p:nvSpPr>
        <p:spPr>
          <a:xfrm>
            <a:off x="653425" y="3020037"/>
            <a:ext cx="8925886" cy="158552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endParaRPr lang="en" sz="1200" dirty="0"/>
          </a:p>
          <a:p>
            <a:pPr marL="0" lvl="0" indent="0" rtl="0">
              <a:spcBef>
                <a:spcPts val="0"/>
              </a:spcBef>
              <a:spcAft>
                <a:spcPts val="1600"/>
              </a:spcAft>
              <a:buNone/>
            </a:pPr>
            <a:r>
              <a:rPr lang="en" sz="1200" dirty="0"/>
              <a:t>Sai Nishanth </a:t>
            </a:r>
            <a:r>
              <a:rPr lang="en" sz="1200" dirty="0" err="1"/>
              <a:t>Mettu</a:t>
            </a:r>
            <a:br>
              <a:rPr lang="en" sz="1200" dirty="0"/>
            </a:br>
            <a:br>
              <a:rPr lang="en" dirty="0"/>
            </a:b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EED7C6CF-B0F3-AA85-7994-24E030AD0EBE}"/>
              </a:ext>
            </a:extLst>
          </p:cNvPr>
          <p:cNvPicPr>
            <a:picLocks noChangeAspect="1"/>
          </p:cNvPicPr>
          <p:nvPr/>
        </p:nvPicPr>
        <p:blipFill>
          <a:blip r:embed="rId2"/>
          <a:stretch>
            <a:fillRect/>
          </a:stretch>
        </p:blipFill>
        <p:spPr>
          <a:xfrm>
            <a:off x="4861254" y="204314"/>
            <a:ext cx="4107041" cy="4149972"/>
          </a:xfrm>
          <a:prstGeom prst="rect">
            <a:avLst/>
          </a:prstGeom>
        </p:spPr>
      </p:pic>
      <p:sp>
        <p:nvSpPr>
          <p:cNvPr id="4" name="TextBox 3">
            <a:extLst>
              <a:ext uri="{FF2B5EF4-FFF2-40B4-BE49-F238E27FC236}">
                <a16:creationId xmlns:a16="http://schemas.microsoft.com/office/drawing/2014/main" id="{E7D8F4F3-8685-02BB-B050-CD44E9AAF87C}"/>
              </a:ext>
            </a:extLst>
          </p:cNvPr>
          <p:cNvSpPr txBox="1"/>
          <p:nvPr/>
        </p:nvSpPr>
        <p:spPr>
          <a:xfrm>
            <a:off x="452847" y="1454330"/>
            <a:ext cx="3746538" cy="1446550"/>
          </a:xfrm>
          <a:prstGeom prst="rect">
            <a:avLst/>
          </a:prstGeom>
          <a:noFill/>
        </p:spPr>
        <p:txBody>
          <a:bodyPr wrap="none" rtlCol="0">
            <a:spAutoFit/>
          </a:bodyPr>
          <a:lstStyle/>
          <a:p>
            <a:r>
              <a:rPr lang="en-US" sz="4400" b="1" dirty="0">
                <a:solidFill>
                  <a:schemeClr val="tx1"/>
                </a:solidFill>
                <a:latin typeface="Montserrat" pitchFamily="2" charset="77"/>
              </a:rPr>
              <a:t>PRINTABLE </a:t>
            </a:r>
          </a:p>
          <a:p>
            <a:r>
              <a:rPr lang="en-US" sz="4400" b="1" dirty="0">
                <a:solidFill>
                  <a:schemeClr val="tx1"/>
                </a:solidFill>
                <a:latin typeface="Montserrat" pitchFamily="2" charset="77"/>
              </a:rPr>
              <a:t>POSTER…</a:t>
            </a:r>
          </a:p>
        </p:txBody>
      </p:sp>
    </p:spTree>
    <p:extLst>
      <p:ext uri="{BB962C8B-B14F-4D97-AF65-F5344CB8AC3E}">
        <p14:creationId xmlns:p14="http://schemas.microsoft.com/office/powerpoint/2010/main" val="39681812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40"/>
          <p:cNvSpPr txBox="1">
            <a:spLocks noGrp="1"/>
          </p:cNvSpPr>
          <p:nvPr>
            <p:ph type="title"/>
          </p:nvPr>
        </p:nvSpPr>
        <p:spPr>
          <a:xfrm>
            <a:off x="215617" y="184022"/>
            <a:ext cx="8424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References &amp; Ideas</a:t>
            </a:r>
          </a:p>
        </p:txBody>
      </p:sp>
      <p:sp>
        <p:nvSpPr>
          <p:cNvPr id="7" name="TextBox 6">
            <a:extLst>
              <a:ext uri="{FF2B5EF4-FFF2-40B4-BE49-F238E27FC236}">
                <a16:creationId xmlns:a16="http://schemas.microsoft.com/office/drawing/2014/main" id="{85354BB9-806E-6BD4-7F77-1D6753FFDB2C}"/>
              </a:ext>
            </a:extLst>
          </p:cNvPr>
          <p:cNvSpPr txBox="1"/>
          <p:nvPr/>
        </p:nvSpPr>
        <p:spPr>
          <a:xfrm>
            <a:off x="215616" y="1111432"/>
            <a:ext cx="8196863" cy="707886"/>
          </a:xfrm>
          <a:prstGeom prst="rect">
            <a:avLst/>
          </a:prstGeom>
          <a:noFill/>
        </p:spPr>
        <p:txBody>
          <a:bodyPr wrap="square" rtlCol="0">
            <a:spAutoFit/>
          </a:bodyPr>
          <a:lstStyle/>
          <a:p>
            <a:endParaRPr lang="en-US" sz="1200" dirty="0">
              <a:latin typeface="Montserrat" pitchFamily="2" charset="77"/>
            </a:endParaRPr>
          </a:p>
          <a:p>
            <a:endParaRPr lang="en-US" dirty="0"/>
          </a:p>
          <a:p>
            <a:endParaRPr lang="en-US" dirty="0"/>
          </a:p>
        </p:txBody>
      </p:sp>
      <p:sp>
        <p:nvSpPr>
          <p:cNvPr id="2" name="TextBox 1">
            <a:extLst>
              <a:ext uri="{FF2B5EF4-FFF2-40B4-BE49-F238E27FC236}">
                <a16:creationId xmlns:a16="http://schemas.microsoft.com/office/drawing/2014/main" id="{1C194814-C5C3-FE46-28F9-7FE2DD3E38B1}"/>
              </a:ext>
            </a:extLst>
          </p:cNvPr>
          <p:cNvSpPr txBox="1"/>
          <p:nvPr/>
        </p:nvSpPr>
        <p:spPr>
          <a:xfrm>
            <a:off x="215616" y="1311486"/>
            <a:ext cx="4295424" cy="2893100"/>
          </a:xfrm>
          <a:prstGeom prst="rect">
            <a:avLst/>
          </a:prstGeom>
          <a:noFill/>
        </p:spPr>
        <p:txBody>
          <a:bodyPr wrap="square" rtlCol="0">
            <a:spAutoFit/>
          </a:bodyPr>
          <a:lstStyle/>
          <a:p>
            <a:r>
              <a:rPr lang="en-US" dirty="0">
                <a:hlinkClick r:id="rId3"/>
              </a:rPr>
              <a:t>https://www.flerlagetwins.com/2019/02/whos-afraid-of-big-bad-radial-bar-chart_21.html</a:t>
            </a:r>
            <a:endParaRPr lang="en-US" dirty="0"/>
          </a:p>
          <a:p>
            <a:endParaRPr lang="en-US" dirty="0"/>
          </a:p>
          <a:p>
            <a:r>
              <a:rPr lang="en-US" dirty="0">
                <a:hlinkClick r:id="rId4"/>
              </a:rPr>
              <a:t>https://in.pinterest.com/pin/782852347722323825/</a:t>
            </a:r>
            <a:endParaRPr lang="en-US" dirty="0"/>
          </a:p>
          <a:p>
            <a:endParaRPr lang="en-US" dirty="0"/>
          </a:p>
          <a:p>
            <a:r>
              <a:rPr lang="en-US" dirty="0">
                <a:hlinkClick r:id="rId5"/>
              </a:rPr>
              <a:t>https://www.thedataschool.com.au/jethro-chen/the-radial-bar-chart-in-tableau-tutorial/</a:t>
            </a:r>
            <a:endParaRPr lang="en-US" dirty="0"/>
          </a:p>
          <a:p>
            <a:endParaRPr lang="en-US" dirty="0"/>
          </a:p>
          <a:p>
            <a:r>
              <a:rPr lang="en-US" dirty="0">
                <a:hlinkClick r:id="rId6"/>
              </a:rPr>
              <a:t>https://rocheap.bedandbreakfaststamford.org/category?name=radial%20bar%20chart%20tableau</a:t>
            </a:r>
            <a:endParaRPr lang="en-US" dirty="0"/>
          </a:p>
          <a:p>
            <a:endParaRPr lang="en-US" dirty="0"/>
          </a:p>
          <a:p>
            <a:endParaRPr lang="en-US" dirty="0"/>
          </a:p>
          <a:p>
            <a:endParaRPr lang="en-US" dirty="0"/>
          </a:p>
        </p:txBody>
      </p:sp>
      <p:pic>
        <p:nvPicPr>
          <p:cNvPr id="4" name="Picture 3" descr="A screenshot of a computer&#10;&#10;Description automatically generated">
            <a:extLst>
              <a:ext uri="{FF2B5EF4-FFF2-40B4-BE49-F238E27FC236}">
                <a16:creationId xmlns:a16="http://schemas.microsoft.com/office/drawing/2014/main" id="{BE97C1B3-3401-19B2-E34F-9D67FB9765D6}"/>
              </a:ext>
            </a:extLst>
          </p:cNvPr>
          <p:cNvPicPr>
            <a:picLocks noChangeAspect="1"/>
          </p:cNvPicPr>
          <p:nvPr/>
        </p:nvPicPr>
        <p:blipFill>
          <a:blip r:embed="rId7"/>
          <a:stretch>
            <a:fillRect/>
          </a:stretch>
        </p:blipFill>
        <p:spPr>
          <a:xfrm>
            <a:off x="5784964" y="1390336"/>
            <a:ext cx="2627515" cy="2502395"/>
          </a:xfrm>
          <a:prstGeom prst="rect">
            <a:avLst/>
          </a:prstGeom>
        </p:spPr>
      </p:pic>
    </p:spTree>
    <p:extLst>
      <p:ext uri="{BB962C8B-B14F-4D97-AF65-F5344CB8AC3E}">
        <p14:creationId xmlns:p14="http://schemas.microsoft.com/office/powerpoint/2010/main" val="26664365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45"/>
          <p:cNvSpPr txBox="1">
            <a:spLocks noGrp="1"/>
          </p:cNvSpPr>
          <p:nvPr>
            <p:ph type="title"/>
          </p:nvPr>
        </p:nvSpPr>
        <p:spPr>
          <a:xfrm>
            <a:off x="698643" y="1695023"/>
            <a:ext cx="7746713" cy="2702316"/>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br>
              <a:rPr lang="en-US" sz="3200" dirty="0"/>
            </a:br>
            <a:r>
              <a:rPr lang="en-US" sz="2400" dirty="0"/>
              <a:t>Thank you</a:t>
            </a:r>
            <a:br>
              <a:rPr lang="en-US" sz="2400" dirty="0"/>
            </a:br>
            <a:br>
              <a:rPr lang="en-US" sz="2400" dirty="0"/>
            </a:br>
            <a:r>
              <a:rPr lang="en-US" sz="2400" dirty="0"/>
              <a:t>Sai Nishanth </a:t>
            </a:r>
            <a:r>
              <a:rPr lang="en-US" sz="2400" dirty="0" err="1"/>
              <a:t>Mettu</a:t>
            </a:r>
            <a:br>
              <a:rPr lang="en-US" sz="2400" dirty="0"/>
            </a:br>
            <a:br>
              <a:rPr lang="en-US" sz="2400" dirty="0"/>
            </a:br>
            <a:endParaRPr sz="3200" dirty="0"/>
          </a:p>
        </p:txBody>
      </p:sp>
    </p:spTree>
    <p:extLst>
      <p:ext uri="{BB962C8B-B14F-4D97-AF65-F5344CB8AC3E}">
        <p14:creationId xmlns:p14="http://schemas.microsoft.com/office/powerpoint/2010/main" val="19617764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38"/>
          <p:cNvSpPr txBox="1">
            <a:spLocks noGrp="1"/>
          </p:cNvSpPr>
          <p:nvPr>
            <p:ph type="title"/>
          </p:nvPr>
        </p:nvSpPr>
        <p:spPr>
          <a:xfrm>
            <a:off x="223119" y="372928"/>
            <a:ext cx="8129619" cy="247002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4400" dirty="0"/>
              <a:t>Formula One</a:t>
            </a:r>
            <a:br>
              <a:rPr lang="en-US" sz="4400" dirty="0"/>
            </a:br>
            <a:r>
              <a:rPr lang="en-US" sz="4400" dirty="0"/>
              <a:t>Race Data Visualization</a:t>
            </a:r>
            <a:endParaRPr sz="4400" dirty="0"/>
          </a:p>
        </p:txBody>
      </p:sp>
      <p:sp>
        <p:nvSpPr>
          <p:cNvPr id="206" name="Google Shape;206;p38"/>
          <p:cNvSpPr txBox="1"/>
          <p:nvPr/>
        </p:nvSpPr>
        <p:spPr>
          <a:xfrm>
            <a:off x="4289481" y="1461359"/>
            <a:ext cx="4631400" cy="35073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25000" b="1" dirty="0">
                <a:solidFill>
                  <a:srgbClr val="9A6ABA"/>
                </a:solidFill>
                <a:latin typeface="Montserrat"/>
                <a:ea typeface="Montserrat"/>
                <a:cs typeface="Montserrat"/>
                <a:sym typeface="Montserrat"/>
              </a:rPr>
              <a:t>01.</a:t>
            </a:r>
            <a:endParaRPr sz="25000" b="1" dirty="0">
              <a:solidFill>
                <a:srgbClr val="9A6ABA"/>
              </a:solidFill>
              <a:latin typeface="Montserrat"/>
              <a:ea typeface="Montserrat"/>
              <a:cs typeface="Montserrat"/>
              <a:sym typeface="Montserrat"/>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40"/>
          <p:cNvSpPr txBox="1">
            <a:spLocks noGrp="1"/>
          </p:cNvSpPr>
          <p:nvPr>
            <p:ph type="title"/>
          </p:nvPr>
        </p:nvSpPr>
        <p:spPr>
          <a:xfrm>
            <a:off x="215617" y="184022"/>
            <a:ext cx="8424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DATA SOURCE &amp; DIMENSIONS</a:t>
            </a:r>
            <a:endParaRPr dirty="0"/>
          </a:p>
        </p:txBody>
      </p:sp>
      <p:cxnSp>
        <p:nvCxnSpPr>
          <p:cNvPr id="2" name="Google Shape;213;p39">
            <a:extLst>
              <a:ext uri="{FF2B5EF4-FFF2-40B4-BE49-F238E27FC236}">
                <a16:creationId xmlns:a16="http://schemas.microsoft.com/office/drawing/2014/main" id="{1336A456-AB2A-BF45-A680-628AE6AE72E1}"/>
              </a:ext>
            </a:extLst>
          </p:cNvPr>
          <p:cNvCxnSpPr/>
          <p:nvPr/>
        </p:nvCxnSpPr>
        <p:spPr>
          <a:xfrm>
            <a:off x="443167" y="1460905"/>
            <a:ext cx="621600" cy="0"/>
          </a:xfrm>
          <a:prstGeom prst="straightConnector1">
            <a:avLst/>
          </a:prstGeom>
          <a:noFill/>
          <a:ln w="76200" cap="flat" cmpd="sng">
            <a:solidFill>
              <a:srgbClr val="9A6ABA"/>
            </a:solidFill>
            <a:prstDash val="solid"/>
            <a:round/>
            <a:headEnd type="none" w="med" len="med"/>
            <a:tailEnd type="none" w="med" len="med"/>
          </a:ln>
        </p:spPr>
      </p:cxnSp>
      <p:sp>
        <p:nvSpPr>
          <p:cNvPr id="4" name="TextBox 3">
            <a:extLst>
              <a:ext uri="{FF2B5EF4-FFF2-40B4-BE49-F238E27FC236}">
                <a16:creationId xmlns:a16="http://schemas.microsoft.com/office/drawing/2014/main" id="{869C55AE-4327-8651-0336-012BD9F92143}"/>
              </a:ext>
            </a:extLst>
          </p:cNvPr>
          <p:cNvSpPr txBox="1"/>
          <p:nvPr/>
        </p:nvSpPr>
        <p:spPr>
          <a:xfrm>
            <a:off x="556645" y="1569793"/>
            <a:ext cx="4680374" cy="2831544"/>
          </a:xfrm>
          <a:prstGeom prst="rect">
            <a:avLst/>
          </a:prstGeom>
          <a:noFill/>
        </p:spPr>
        <p:txBody>
          <a:bodyPr wrap="square">
            <a:spAutoFit/>
          </a:bodyPr>
          <a:lstStyle/>
          <a:p>
            <a:br>
              <a:rPr lang="en-IN" b="0" i="0" u="none" strike="noStrike" dirty="0">
                <a:solidFill>
                  <a:srgbClr val="181818"/>
                </a:solidFill>
                <a:effectLst/>
                <a:highlight>
                  <a:srgbClr val="FFFFFF"/>
                </a:highlight>
                <a:latin typeface="Montserrat" pitchFamily="2" charset="77"/>
              </a:rPr>
            </a:br>
            <a:r>
              <a:rPr lang="en-IN" sz="1200" b="0" i="0" u="none" strike="noStrike" dirty="0">
                <a:solidFill>
                  <a:srgbClr val="181818"/>
                </a:solidFill>
                <a:effectLst/>
                <a:highlight>
                  <a:srgbClr val="FFFFFF"/>
                </a:highlight>
                <a:latin typeface="Montserrat" pitchFamily="2" charset="77"/>
              </a:rPr>
              <a:t>1. Kaggle (</a:t>
            </a:r>
            <a:r>
              <a:rPr lang="en-IN" sz="1200" b="0" i="0" u="none" strike="noStrike" dirty="0">
                <a:solidFill>
                  <a:srgbClr val="181818"/>
                </a:solidFill>
                <a:effectLst/>
                <a:highlight>
                  <a:srgbClr val="FFFFFF"/>
                </a:highlight>
                <a:latin typeface="Montserrat" pitchFamily="2" charset="77"/>
                <a:hlinkClick r:id="rId3"/>
              </a:rPr>
              <a:t>https://www.kaggle.com/rohanrao/formula-1-world-championship-1950-2020</a:t>
            </a:r>
            <a:r>
              <a:rPr lang="en-IN" sz="1200" b="0" i="0" u="none" strike="noStrike" dirty="0">
                <a:solidFill>
                  <a:srgbClr val="181818"/>
                </a:solidFill>
                <a:effectLst/>
                <a:highlight>
                  <a:srgbClr val="FFFFFF"/>
                </a:highlight>
                <a:latin typeface="Montserrat" pitchFamily="2" charset="77"/>
              </a:rPr>
              <a:t>)</a:t>
            </a:r>
          </a:p>
          <a:p>
            <a:br>
              <a:rPr lang="en-IN" sz="1200" b="0" i="0" u="none" strike="noStrike" dirty="0">
                <a:solidFill>
                  <a:srgbClr val="181818"/>
                </a:solidFill>
                <a:effectLst/>
                <a:highlight>
                  <a:srgbClr val="FFFFFF"/>
                </a:highlight>
                <a:latin typeface="Montserrat" pitchFamily="2" charset="77"/>
              </a:rPr>
            </a:br>
            <a:r>
              <a:rPr lang="en-IN" sz="1200" b="0" i="0" u="none" strike="noStrike" dirty="0">
                <a:solidFill>
                  <a:srgbClr val="181818"/>
                </a:solidFill>
                <a:effectLst/>
                <a:highlight>
                  <a:srgbClr val="FFFFFF"/>
                </a:highlight>
                <a:latin typeface="Montserrat" pitchFamily="2" charset="77"/>
              </a:rPr>
              <a:t>2. Web Scraping (</a:t>
            </a:r>
            <a:r>
              <a:rPr lang="en-IN" sz="1200" b="0" i="0" u="none" strike="noStrike" dirty="0">
                <a:solidFill>
                  <a:schemeClr val="tx1"/>
                </a:solidFill>
                <a:effectLst/>
                <a:highlight>
                  <a:srgbClr val="FFFFFF"/>
                </a:highlight>
                <a:latin typeface="Montserrat" pitchFamily="2" charset="77"/>
                <a:hlinkClick r:id="rId4"/>
              </a:rPr>
              <a:t>https://motorsportstats.com/series/formula-one/records/2021</a:t>
            </a:r>
            <a:r>
              <a:rPr lang="en-IN" sz="1200" dirty="0">
                <a:solidFill>
                  <a:schemeClr val="tx1"/>
                </a:solidFill>
                <a:highlight>
                  <a:srgbClr val="FFFFFF"/>
                </a:highlight>
                <a:latin typeface="Montserrat" pitchFamily="2" charset="77"/>
              </a:rPr>
              <a:t>)</a:t>
            </a:r>
          </a:p>
          <a:p>
            <a:endParaRPr lang="en-IN" sz="1200" b="0" i="0" u="none" strike="noStrike" dirty="0">
              <a:solidFill>
                <a:schemeClr val="tx1"/>
              </a:solidFill>
              <a:effectLst/>
              <a:highlight>
                <a:srgbClr val="FFFFFF"/>
              </a:highlight>
              <a:latin typeface="Montserrat" pitchFamily="2" charset="77"/>
            </a:endParaRPr>
          </a:p>
          <a:p>
            <a:pPr algn="l"/>
            <a:r>
              <a:rPr lang="en-IN" sz="1200" dirty="0">
                <a:solidFill>
                  <a:srgbClr val="181818"/>
                </a:solidFill>
                <a:highlight>
                  <a:srgbClr val="FFFFFF"/>
                </a:highlight>
                <a:latin typeface="Montserrat" pitchFamily="2" charset="77"/>
                <a:ea typeface="Apple Symbols" panose="02000000000000000000" pitchFamily="2" charset="-79"/>
                <a:cs typeface="Apple Symbols" panose="02000000000000000000" pitchFamily="2" charset="-79"/>
              </a:rPr>
              <a:t>3. </a:t>
            </a:r>
            <a:r>
              <a:rPr lang="en-IN" sz="1200" dirty="0">
                <a:solidFill>
                  <a:schemeClr val="tx1"/>
                </a:solidFill>
                <a:effectLst/>
                <a:highlight>
                  <a:srgbClr val="FFFFFF"/>
                </a:highlight>
                <a:latin typeface="Montserrat" pitchFamily="2" charset="77"/>
                <a:hlinkClick r:id="rId5"/>
              </a:rPr>
              <a:t>http://ergast.com/mrd/</a:t>
            </a:r>
            <a:endParaRPr lang="en-IN" sz="1200" dirty="0">
              <a:solidFill>
                <a:schemeClr val="tx1"/>
              </a:solidFill>
              <a:effectLst/>
              <a:highlight>
                <a:srgbClr val="FFFFFF"/>
              </a:highlight>
              <a:latin typeface="Montserrat" pitchFamily="2" charset="77"/>
            </a:endParaRPr>
          </a:p>
          <a:p>
            <a:pPr algn="l"/>
            <a:endParaRPr lang="en-IN" sz="1200" dirty="0">
              <a:solidFill>
                <a:schemeClr val="tx1"/>
              </a:solidFill>
              <a:effectLst/>
              <a:highlight>
                <a:srgbClr val="FFFFFF"/>
              </a:highlight>
              <a:latin typeface="Montserrat" pitchFamily="2" charset="77"/>
            </a:endParaRPr>
          </a:p>
          <a:p>
            <a:pPr algn="l"/>
            <a:r>
              <a:rPr lang="en-IN" sz="1200" dirty="0">
                <a:solidFill>
                  <a:schemeClr val="bg2">
                    <a:lumMod val="50000"/>
                  </a:schemeClr>
                </a:solidFill>
                <a:highlight>
                  <a:srgbClr val="FFFFFF"/>
                </a:highlight>
                <a:latin typeface="Montserrat" pitchFamily="2" charset="77"/>
              </a:rPr>
              <a:t>4.</a:t>
            </a:r>
            <a:r>
              <a:rPr lang="en-IN" sz="1200" b="0" i="0" dirty="0">
                <a:solidFill>
                  <a:srgbClr val="222222"/>
                </a:solidFill>
                <a:effectLst/>
                <a:highlight>
                  <a:srgbClr val="FFFFFF"/>
                </a:highlight>
                <a:latin typeface="Montserrat" pitchFamily="2" charset="77"/>
              </a:rPr>
              <a:t> </a:t>
            </a:r>
            <a:r>
              <a:rPr lang="en-IN" sz="1200" b="0" i="0" dirty="0">
                <a:solidFill>
                  <a:srgbClr val="1155CC"/>
                </a:solidFill>
                <a:effectLst/>
                <a:highlight>
                  <a:srgbClr val="FFFFFF"/>
                </a:highlight>
                <a:latin typeface="Montserrat" pitchFamily="2" charset="77"/>
                <a:hlinkClick r:id="rId6"/>
              </a:rPr>
              <a:t>https://www.kaggle.com/datasets/cjgdev/formula-1-race-data-19502017</a:t>
            </a:r>
            <a:endParaRPr lang="en-IN" sz="1200" b="0" i="0" dirty="0">
              <a:solidFill>
                <a:srgbClr val="1155CC"/>
              </a:solidFill>
              <a:effectLst/>
              <a:highlight>
                <a:srgbClr val="FFFFFF"/>
              </a:highlight>
              <a:latin typeface="Montserrat" pitchFamily="2" charset="77"/>
            </a:endParaRPr>
          </a:p>
          <a:p>
            <a:pPr algn="l"/>
            <a:br>
              <a:rPr lang="en-IN" sz="1800" dirty="0">
                <a:solidFill>
                  <a:srgbClr val="685B44"/>
                </a:solidFill>
                <a:effectLst/>
                <a:highlight>
                  <a:srgbClr val="FFFFFF"/>
                </a:highlight>
                <a:latin typeface="Montserrat" pitchFamily="2" charset="77"/>
              </a:rPr>
            </a:br>
            <a:endParaRPr lang="en-IN" dirty="0">
              <a:effectLst/>
              <a:highlight>
                <a:srgbClr val="FFFFFF"/>
              </a:highlight>
              <a:latin typeface="Montserrat" pitchFamily="2" charset="77"/>
            </a:endParaRPr>
          </a:p>
        </p:txBody>
      </p:sp>
      <p:sp>
        <p:nvSpPr>
          <p:cNvPr id="6" name="TextBox 5">
            <a:extLst>
              <a:ext uri="{FF2B5EF4-FFF2-40B4-BE49-F238E27FC236}">
                <a16:creationId xmlns:a16="http://schemas.microsoft.com/office/drawing/2014/main" id="{D38F7022-724D-F97D-176C-4A1571E9B314}"/>
              </a:ext>
            </a:extLst>
          </p:cNvPr>
          <p:cNvSpPr txBox="1"/>
          <p:nvPr/>
        </p:nvSpPr>
        <p:spPr>
          <a:xfrm>
            <a:off x="7656022" y="576593"/>
            <a:ext cx="184731" cy="307777"/>
          </a:xfrm>
          <a:prstGeom prst="rect">
            <a:avLst/>
          </a:prstGeom>
          <a:noFill/>
        </p:spPr>
        <p:txBody>
          <a:bodyPr wrap="none" rtlCol="0">
            <a:spAutoFit/>
          </a:bodyPr>
          <a:lstStyle/>
          <a:p>
            <a:endParaRPr lang="en-US" dirty="0"/>
          </a:p>
        </p:txBody>
      </p:sp>
      <p:graphicFrame>
        <p:nvGraphicFramePr>
          <p:cNvPr id="8" name="Table 7">
            <a:extLst>
              <a:ext uri="{FF2B5EF4-FFF2-40B4-BE49-F238E27FC236}">
                <a16:creationId xmlns:a16="http://schemas.microsoft.com/office/drawing/2014/main" id="{3ADA1928-E09F-AF97-E1E9-41814AF0DEB8}"/>
              </a:ext>
            </a:extLst>
          </p:cNvPr>
          <p:cNvGraphicFramePr>
            <a:graphicFrameLocks noGrp="1"/>
          </p:cNvGraphicFramePr>
          <p:nvPr>
            <p:extLst>
              <p:ext uri="{D42A27DB-BD31-4B8C-83A1-F6EECF244321}">
                <p14:modId xmlns:p14="http://schemas.microsoft.com/office/powerpoint/2010/main" val="3667149335"/>
              </p:ext>
            </p:extLst>
          </p:nvPr>
        </p:nvGraphicFramePr>
        <p:xfrm>
          <a:off x="5555208" y="316230"/>
          <a:ext cx="3373175" cy="4389120"/>
        </p:xfrm>
        <a:graphic>
          <a:graphicData uri="http://schemas.openxmlformats.org/drawingml/2006/table">
            <a:tbl>
              <a:tblPr firstRow="1" bandRow="1">
                <a:tableStyleId>{5C22544A-7EE6-4342-B048-85BDC9FD1C3A}</a:tableStyleId>
              </a:tblPr>
              <a:tblGrid>
                <a:gridCol w="1667853">
                  <a:extLst>
                    <a:ext uri="{9D8B030D-6E8A-4147-A177-3AD203B41FA5}">
                      <a16:colId xmlns:a16="http://schemas.microsoft.com/office/drawing/2014/main" val="3852370269"/>
                    </a:ext>
                  </a:extLst>
                </a:gridCol>
                <a:gridCol w="1705322">
                  <a:extLst>
                    <a:ext uri="{9D8B030D-6E8A-4147-A177-3AD203B41FA5}">
                      <a16:colId xmlns:a16="http://schemas.microsoft.com/office/drawing/2014/main" val="4142184682"/>
                    </a:ext>
                  </a:extLst>
                </a:gridCol>
              </a:tblGrid>
              <a:tr h="269170">
                <a:tc>
                  <a:txBody>
                    <a:bodyPr/>
                    <a:lstStyle/>
                    <a:p>
                      <a:r>
                        <a:rPr lang="en-US" dirty="0">
                          <a:latin typeface="Montserrat" pitchFamily="2" charset="77"/>
                        </a:rPr>
                        <a:t>Preprocessed Dataset</a:t>
                      </a:r>
                    </a:p>
                  </a:txBody>
                  <a:tcPr/>
                </a:tc>
                <a:tc>
                  <a:txBody>
                    <a:bodyPr/>
                    <a:lstStyle/>
                    <a:p>
                      <a:r>
                        <a:rPr lang="en-US" dirty="0">
                          <a:latin typeface="Montserrat" pitchFamily="2" charset="77"/>
                        </a:rPr>
                        <a:t>Size in Approximation</a:t>
                      </a:r>
                    </a:p>
                  </a:txBody>
                  <a:tcPr/>
                </a:tc>
                <a:extLst>
                  <a:ext uri="{0D108BD9-81ED-4DB2-BD59-A6C34878D82A}">
                    <a16:rowId xmlns:a16="http://schemas.microsoft.com/office/drawing/2014/main" val="2085713195"/>
                  </a:ext>
                </a:extLst>
              </a:tr>
              <a:tr h="484506">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sz="800" dirty="0" err="1">
                          <a:solidFill>
                            <a:srgbClr val="000000"/>
                          </a:solidFill>
                          <a:effectLst/>
                          <a:latin typeface="Montserrat" pitchFamily="2" charset="77"/>
                        </a:rPr>
                        <a:t>WinsPoles.csv</a:t>
                      </a:r>
                      <a:r>
                        <a:rPr lang="en-IN" sz="800" dirty="0">
                          <a:latin typeface="Montserrat" pitchFamily="2" charset="77"/>
                        </a:rPr>
                        <a:t> </a:t>
                      </a:r>
                      <a:endParaRPr lang="en-IN" sz="800" dirty="0">
                        <a:solidFill>
                          <a:srgbClr val="000000"/>
                        </a:solidFill>
                        <a:effectLst/>
                        <a:latin typeface="Montserrat" pitchFamily="2" charset="77"/>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sz="800" dirty="0" err="1">
                          <a:solidFill>
                            <a:srgbClr val="000000"/>
                          </a:solidFill>
                          <a:effectLst/>
                          <a:latin typeface="Montserrat" pitchFamily="2" charset="77"/>
                        </a:rPr>
                        <a:t>circuits.csv</a:t>
                      </a:r>
                      <a:r>
                        <a:rPr lang="en-IN" sz="800" dirty="0">
                          <a:solidFill>
                            <a:srgbClr val="000000"/>
                          </a:solidFill>
                          <a:effectLst/>
                          <a:latin typeface="Montserrat" pitchFamily="2" charset="77"/>
                        </a:rPr>
                        <a:t> </a:t>
                      </a:r>
                    </a:p>
                    <a:p>
                      <a:endParaRPr lang="en-US" dirty="0">
                        <a:latin typeface="Montserrat" pitchFamily="2" charset="77"/>
                      </a:endParaRPr>
                    </a:p>
                  </a:txBody>
                  <a:tcPr/>
                </a:tc>
                <a:tc>
                  <a:txBody>
                    <a:bodyPr/>
                    <a:lstStyle/>
                    <a:p>
                      <a:r>
                        <a:rPr lang="en-US" sz="1000" dirty="0">
                          <a:latin typeface="Montserrat" pitchFamily="2" charset="77"/>
                        </a:rPr>
                        <a:t>&gt;1200 rows </a:t>
                      </a:r>
                    </a:p>
                  </a:txBody>
                  <a:tcPr/>
                </a:tc>
                <a:extLst>
                  <a:ext uri="{0D108BD9-81ED-4DB2-BD59-A6C34878D82A}">
                    <a16:rowId xmlns:a16="http://schemas.microsoft.com/office/drawing/2014/main" val="2079942588"/>
                  </a:ext>
                </a:extLst>
              </a:tr>
              <a:tr h="484506">
                <a:tc>
                  <a:txBody>
                    <a:bodyPr/>
                    <a:lstStyle/>
                    <a:p>
                      <a:r>
                        <a:rPr lang="en-IN" sz="800" dirty="0" err="1">
                          <a:solidFill>
                            <a:srgbClr val="000000"/>
                          </a:solidFill>
                          <a:effectLst/>
                          <a:latin typeface="Montserrat" pitchFamily="2" charset="77"/>
                        </a:rPr>
                        <a:t>constructor_results.csv</a:t>
                      </a:r>
                      <a:endParaRPr lang="en-IN" sz="800" dirty="0">
                        <a:solidFill>
                          <a:srgbClr val="000000"/>
                        </a:solidFill>
                        <a:effectLst/>
                        <a:latin typeface="Montserrat" pitchFamily="2" charset="77"/>
                      </a:endParaRPr>
                    </a:p>
                    <a:p>
                      <a:r>
                        <a:rPr lang="en-IN" sz="800" dirty="0" err="1">
                          <a:solidFill>
                            <a:srgbClr val="000000"/>
                          </a:solidFill>
                          <a:effectLst/>
                          <a:latin typeface="Montserrat" pitchFamily="2" charset="77"/>
                        </a:rPr>
                        <a:t>constructor_standings.csv</a:t>
                      </a:r>
                      <a:endParaRPr lang="en-IN" sz="800" dirty="0">
                        <a:solidFill>
                          <a:srgbClr val="000000"/>
                        </a:solidFill>
                        <a:effectLst/>
                        <a:latin typeface="Montserrat" pitchFamily="2" charset="77"/>
                      </a:endParaRPr>
                    </a:p>
                    <a:p>
                      <a:endParaRPr lang="en-US" dirty="0">
                        <a:latin typeface="Montserrat" pitchFamily="2" charset="77"/>
                      </a:endParaRPr>
                    </a:p>
                  </a:txBody>
                  <a:tcPr/>
                </a:tc>
                <a:tc>
                  <a:txBody>
                    <a:bodyPr/>
                    <a:lstStyle/>
                    <a:p>
                      <a:r>
                        <a:rPr lang="en-US" sz="1000" dirty="0">
                          <a:latin typeface="Montserrat" pitchFamily="2" charset="77"/>
                        </a:rPr>
                        <a:t>&gt;4000 rows </a:t>
                      </a:r>
                    </a:p>
                  </a:txBody>
                  <a:tcPr/>
                </a:tc>
                <a:extLst>
                  <a:ext uri="{0D108BD9-81ED-4DB2-BD59-A6C34878D82A}">
                    <a16:rowId xmlns:a16="http://schemas.microsoft.com/office/drawing/2014/main" val="1086982773"/>
                  </a:ext>
                </a:extLst>
              </a:tr>
              <a:tr h="484506">
                <a:tc>
                  <a:txBody>
                    <a:bodyPr/>
                    <a:lstStyle/>
                    <a:p>
                      <a:r>
                        <a:rPr lang="en-IN" sz="800" dirty="0" err="1">
                          <a:solidFill>
                            <a:srgbClr val="000000"/>
                          </a:solidFill>
                          <a:effectLst/>
                          <a:latin typeface="Montserrat" pitchFamily="2" charset="77"/>
                        </a:rPr>
                        <a:t>constructors.csv</a:t>
                      </a:r>
                      <a:endParaRPr lang="en-IN" sz="800" dirty="0">
                        <a:solidFill>
                          <a:srgbClr val="000000"/>
                        </a:solidFill>
                        <a:effectLst/>
                        <a:latin typeface="Montserrat" pitchFamily="2" charset="77"/>
                      </a:endParaRPr>
                    </a:p>
                    <a:p>
                      <a:r>
                        <a:rPr lang="en-IN" sz="800" dirty="0" err="1">
                          <a:solidFill>
                            <a:srgbClr val="000000"/>
                          </a:solidFill>
                          <a:effectLst/>
                          <a:latin typeface="Montserrat" pitchFamily="2" charset="77"/>
                        </a:rPr>
                        <a:t>currPointSystem.csv</a:t>
                      </a:r>
                      <a:endParaRPr lang="en-IN" sz="800" dirty="0">
                        <a:solidFill>
                          <a:srgbClr val="000000"/>
                        </a:solidFill>
                        <a:effectLst/>
                        <a:latin typeface="Montserrat" pitchFamily="2" charset="77"/>
                      </a:endParaRPr>
                    </a:p>
                    <a:p>
                      <a:endParaRPr lang="en-US" dirty="0">
                        <a:latin typeface="Montserrat" pitchFamily="2" charset="77"/>
                      </a:endParaRPr>
                    </a:p>
                  </a:txBody>
                  <a:tcPr/>
                </a:tc>
                <a:tc>
                  <a:txBody>
                    <a:bodyPr/>
                    <a:lstStyle/>
                    <a:p>
                      <a:r>
                        <a:rPr lang="en-US" sz="1000" dirty="0">
                          <a:latin typeface="Montserrat" pitchFamily="2" charset="77"/>
                        </a:rPr>
                        <a:t>~100 rows</a:t>
                      </a:r>
                    </a:p>
                  </a:txBody>
                  <a:tcPr/>
                </a:tc>
                <a:extLst>
                  <a:ext uri="{0D108BD9-81ED-4DB2-BD59-A6C34878D82A}">
                    <a16:rowId xmlns:a16="http://schemas.microsoft.com/office/drawing/2014/main" val="942148888"/>
                  </a:ext>
                </a:extLst>
              </a:tr>
              <a:tr h="484506">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sz="800" dirty="0" err="1">
                          <a:solidFill>
                            <a:srgbClr val="000000"/>
                          </a:solidFill>
                          <a:effectLst/>
                          <a:latin typeface="Montserrat" pitchFamily="2" charset="77"/>
                        </a:rPr>
                        <a:t>drivers.csv</a:t>
                      </a:r>
                      <a:endParaRPr lang="en-IN" sz="800" dirty="0">
                        <a:solidFill>
                          <a:srgbClr val="000000"/>
                        </a:solidFill>
                        <a:effectLst/>
                        <a:latin typeface="Montserrat" pitchFamily="2" charset="77"/>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sz="800" dirty="0" err="1">
                          <a:solidFill>
                            <a:srgbClr val="000000"/>
                          </a:solidFill>
                          <a:effectLst/>
                          <a:latin typeface="Montserrat" pitchFamily="2" charset="77"/>
                        </a:rPr>
                        <a:t>driver_standings.csv</a:t>
                      </a:r>
                      <a:endParaRPr lang="en-IN" sz="800" dirty="0">
                        <a:solidFill>
                          <a:srgbClr val="000000"/>
                        </a:solidFill>
                        <a:effectLst/>
                        <a:latin typeface="Montserrat" pitchFamily="2" charset="77"/>
                      </a:endParaRPr>
                    </a:p>
                    <a:p>
                      <a:endParaRPr lang="en-US" dirty="0">
                        <a:latin typeface="Montserrat" pitchFamily="2" charset="77"/>
                      </a:endParaRPr>
                    </a:p>
                  </a:txBody>
                  <a:tcPr/>
                </a:tc>
                <a:tc>
                  <a:txBody>
                    <a:bodyPr/>
                    <a:lstStyle/>
                    <a:p>
                      <a:r>
                        <a:rPr lang="en-US" sz="1000" dirty="0">
                          <a:latin typeface="Montserrat" pitchFamily="2" charset="77"/>
                        </a:rPr>
                        <a:t>&gt;2000 rows</a:t>
                      </a:r>
                    </a:p>
                  </a:txBody>
                  <a:tcPr/>
                </a:tc>
                <a:extLst>
                  <a:ext uri="{0D108BD9-81ED-4DB2-BD59-A6C34878D82A}">
                    <a16:rowId xmlns:a16="http://schemas.microsoft.com/office/drawing/2014/main" val="3574593043"/>
                  </a:ext>
                </a:extLst>
              </a:tr>
              <a:tr h="592174">
                <a:tc>
                  <a:txBody>
                    <a:bodyPr/>
                    <a:lstStyle/>
                    <a:p>
                      <a:r>
                        <a:rPr lang="en-IN" sz="800" dirty="0" err="1">
                          <a:solidFill>
                            <a:srgbClr val="000000"/>
                          </a:solidFill>
                          <a:effectLst/>
                          <a:latin typeface="Montserrat" pitchFamily="2" charset="77"/>
                        </a:rPr>
                        <a:t>lap_times.csv</a:t>
                      </a:r>
                      <a:endParaRPr lang="en-IN" sz="800" dirty="0">
                        <a:solidFill>
                          <a:srgbClr val="000000"/>
                        </a:solidFill>
                        <a:effectLst/>
                        <a:latin typeface="Montserrat" pitchFamily="2" charset="77"/>
                      </a:endParaRPr>
                    </a:p>
                    <a:p>
                      <a:r>
                        <a:rPr lang="en-IN" sz="800" dirty="0" err="1">
                          <a:solidFill>
                            <a:srgbClr val="000000"/>
                          </a:solidFill>
                          <a:effectLst/>
                          <a:latin typeface="Montserrat" pitchFamily="2" charset="77"/>
                        </a:rPr>
                        <a:t>pit_stops.csv</a:t>
                      </a:r>
                      <a:endParaRPr lang="en-IN" sz="800" dirty="0">
                        <a:solidFill>
                          <a:srgbClr val="000000"/>
                        </a:solidFill>
                        <a:effectLst/>
                        <a:latin typeface="Montserrat" pitchFamily="2" charset="77"/>
                      </a:endParaRPr>
                    </a:p>
                    <a:p>
                      <a:r>
                        <a:rPr lang="en-IN" sz="800" dirty="0" err="1">
                          <a:solidFill>
                            <a:srgbClr val="000000"/>
                          </a:solidFill>
                          <a:effectLst/>
                          <a:latin typeface="Montserrat" pitchFamily="2" charset="77"/>
                        </a:rPr>
                        <a:t>qualifying.csv</a:t>
                      </a:r>
                      <a:endParaRPr lang="en-IN" sz="800" dirty="0">
                        <a:solidFill>
                          <a:srgbClr val="000000"/>
                        </a:solidFill>
                        <a:effectLst/>
                        <a:latin typeface="Montserrat" pitchFamily="2" charset="77"/>
                      </a:endParaRPr>
                    </a:p>
                    <a:p>
                      <a:endParaRPr lang="en-US" dirty="0">
                        <a:latin typeface="Montserrat" pitchFamily="2" charset="77"/>
                      </a:endParaRPr>
                    </a:p>
                  </a:txBody>
                  <a:tcPr/>
                </a:tc>
                <a:tc>
                  <a:txBody>
                    <a:bodyPr/>
                    <a:lstStyle/>
                    <a:p>
                      <a:r>
                        <a:rPr lang="en-US" sz="1000" dirty="0">
                          <a:latin typeface="Montserrat" pitchFamily="2" charset="77"/>
                        </a:rPr>
                        <a:t>&gt;4000 rows</a:t>
                      </a:r>
                    </a:p>
                  </a:txBody>
                  <a:tcPr/>
                </a:tc>
                <a:extLst>
                  <a:ext uri="{0D108BD9-81ED-4DB2-BD59-A6C34878D82A}">
                    <a16:rowId xmlns:a16="http://schemas.microsoft.com/office/drawing/2014/main" val="631605655"/>
                  </a:ext>
                </a:extLst>
              </a:tr>
              <a:tr h="0">
                <a:tc>
                  <a:txBody>
                    <a:bodyPr/>
                    <a:lstStyle/>
                    <a:p>
                      <a:r>
                        <a:rPr lang="en-IN" sz="800" dirty="0" err="1">
                          <a:solidFill>
                            <a:srgbClr val="000000"/>
                          </a:solidFill>
                          <a:effectLst/>
                          <a:latin typeface="Montserrat" pitchFamily="2" charset="77"/>
                        </a:rPr>
                        <a:t>races.csv</a:t>
                      </a:r>
                      <a:endParaRPr lang="en-IN" sz="800" dirty="0">
                        <a:solidFill>
                          <a:srgbClr val="000000"/>
                        </a:solidFill>
                        <a:effectLst/>
                        <a:latin typeface="Montserrat" pitchFamily="2" charset="77"/>
                      </a:endParaRPr>
                    </a:p>
                    <a:p>
                      <a:r>
                        <a:rPr lang="en-IN" sz="800" dirty="0" err="1">
                          <a:solidFill>
                            <a:srgbClr val="000000"/>
                          </a:solidFill>
                          <a:effectLst/>
                          <a:latin typeface="Montserrat" pitchFamily="2" charset="77"/>
                        </a:rPr>
                        <a:t>results.csv</a:t>
                      </a:r>
                      <a:endParaRPr lang="en-US" dirty="0">
                        <a:latin typeface="Montserrat" pitchFamily="2" charset="77"/>
                      </a:endParaRPr>
                    </a:p>
                  </a:txBody>
                  <a:tcPr/>
                </a:tc>
                <a:tc>
                  <a:txBody>
                    <a:bodyPr/>
                    <a:lstStyle/>
                    <a:p>
                      <a:r>
                        <a:rPr lang="en-US" sz="1000" dirty="0">
                          <a:latin typeface="Montserrat" pitchFamily="2" charset="77"/>
                        </a:rPr>
                        <a:t>&gt;4000 rows</a:t>
                      </a:r>
                    </a:p>
                  </a:txBody>
                  <a:tcPr/>
                </a:tc>
                <a:extLst>
                  <a:ext uri="{0D108BD9-81ED-4DB2-BD59-A6C34878D82A}">
                    <a16:rowId xmlns:a16="http://schemas.microsoft.com/office/drawing/2014/main" val="625701585"/>
                  </a:ext>
                </a:extLst>
              </a:tr>
              <a:tr h="592174">
                <a:tc>
                  <a:txBody>
                    <a:bodyPr/>
                    <a:lstStyle/>
                    <a:p>
                      <a:r>
                        <a:rPr lang="en-IN" sz="800" dirty="0" err="1">
                          <a:solidFill>
                            <a:srgbClr val="000000"/>
                          </a:solidFill>
                          <a:effectLst/>
                          <a:latin typeface="Montserrat" pitchFamily="2" charset="77"/>
                        </a:rPr>
                        <a:t>seasons.csv</a:t>
                      </a:r>
                      <a:endParaRPr lang="en-IN" sz="800" dirty="0">
                        <a:solidFill>
                          <a:srgbClr val="000000"/>
                        </a:solidFill>
                        <a:effectLst/>
                        <a:latin typeface="Montserrat" pitchFamily="2" charset="77"/>
                      </a:endParaRPr>
                    </a:p>
                    <a:p>
                      <a:r>
                        <a:rPr lang="en-IN" sz="800" dirty="0" err="1">
                          <a:solidFill>
                            <a:srgbClr val="000000"/>
                          </a:solidFill>
                          <a:effectLst/>
                          <a:latin typeface="Montserrat" pitchFamily="2" charset="77"/>
                        </a:rPr>
                        <a:t>status.csv</a:t>
                      </a:r>
                      <a:endParaRPr lang="en-IN" sz="800" dirty="0">
                        <a:solidFill>
                          <a:srgbClr val="000000"/>
                        </a:solidFill>
                        <a:effectLst/>
                        <a:latin typeface="Montserrat" pitchFamily="2" charset="77"/>
                      </a:endParaRPr>
                    </a:p>
                    <a:p>
                      <a:r>
                        <a:rPr lang="en-IN" sz="800" dirty="0" err="1">
                          <a:solidFill>
                            <a:srgbClr val="000000"/>
                          </a:solidFill>
                          <a:effectLst/>
                          <a:latin typeface="Montserrat" pitchFamily="2" charset="77"/>
                        </a:rPr>
                        <a:t>worldChampions.csv</a:t>
                      </a:r>
                      <a:endParaRPr lang="en-IN" sz="800" dirty="0">
                        <a:solidFill>
                          <a:srgbClr val="000000"/>
                        </a:solidFill>
                        <a:effectLst/>
                        <a:latin typeface="Montserrat" pitchFamily="2" charset="77"/>
                      </a:endParaRPr>
                    </a:p>
                    <a:p>
                      <a:endParaRPr lang="en-US" dirty="0">
                        <a:latin typeface="Montserrat" pitchFamily="2" charset="77"/>
                      </a:endParaRPr>
                    </a:p>
                  </a:txBody>
                  <a:tcPr/>
                </a:tc>
                <a:tc>
                  <a:txBody>
                    <a:bodyPr/>
                    <a:lstStyle/>
                    <a:p>
                      <a:r>
                        <a:rPr lang="en-US" sz="1000" dirty="0">
                          <a:latin typeface="Montserrat" pitchFamily="2" charset="77"/>
                        </a:rPr>
                        <a:t>~300 rows</a:t>
                      </a:r>
                    </a:p>
                  </a:txBody>
                  <a:tcPr/>
                </a:tc>
                <a:extLst>
                  <a:ext uri="{0D108BD9-81ED-4DB2-BD59-A6C34878D82A}">
                    <a16:rowId xmlns:a16="http://schemas.microsoft.com/office/drawing/2014/main" val="1192872587"/>
                  </a:ext>
                </a:extLst>
              </a:tr>
            </a:tbl>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39"/>
          <p:cNvSpPr txBox="1">
            <a:spLocks noGrp="1"/>
          </p:cNvSpPr>
          <p:nvPr>
            <p:ph type="title"/>
          </p:nvPr>
        </p:nvSpPr>
        <p:spPr>
          <a:xfrm>
            <a:off x="311700" y="445025"/>
            <a:ext cx="8424900" cy="114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t>TOOLS USED</a:t>
            </a:r>
            <a:br>
              <a:rPr lang="en-IN" dirty="0"/>
            </a:br>
            <a:br>
              <a:rPr lang="en-IN" dirty="0"/>
            </a:br>
            <a:endParaRPr lang="en-IN" dirty="0"/>
          </a:p>
        </p:txBody>
      </p:sp>
      <p:sp>
        <p:nvSpPr>
          <p:cNvPr id="212" name="Google Shape;212;p39"/>
          <p:cNvSpPr txBox="1">
            <a:spLocks noGrp="1"/>
          </p:cNvSpPr>
          <p:nvPr>
            <p:ph type="body" idx="1"/>
          </p:nvPr>
        </p:nvSpPr>
        <p:spPr>
          <a:xfrm>
            <a:off x="245402" y="1501211"/>
            <a:ext cx="7572017" cy="2447088"/>
          </a:xfrm>
          <a:prstGeom prst="rect">
            <a:avLst/>
          </a:prstGeom>
        </p:spPr>
        <p:txBody>
          <a:bodyPr spcFirstLastPara="1" wrap="square" lIns="91425" tIns="91425" rIns="91425" bIns="91425" anchor="t" anchorCtr="0">
            <a:noAutofit/>
          </a:bodyPr>
          <a:lstStyle/>
          <a:p>
            <a:pPr>
              <a:buFont typeface="Wingdings" panose="05000000000000000000" pitchFamily="2" charset="2"/>
              <a:buChar char="§"/>
            </a:pPr>
            <a:r>
              <a:rPr lang="en-IN" sz="1600" b="1" i="0" dirty="0">
                <a:solidFill>
                  <a:schemeClr val="tx1"/>
                </a:solidFill>
                <a:effectLst/>
                <a:latin typeface="Montserrat" pitchFamily="2" charset="77"/>
                <a:ea typeface="Apple Symbols" panose="02000000000000000000" pitchFamily="2" charset="-79"/>
                <a:cs typeface="Al Bayan Plain" pitchFamily="2" charset="-78"/>
              </a:rPr>
              <a:t>Pre-processing</a:t>
            </a:r>
            <a:r>
              <a:rPr lang="en-IN" sz="1600" b="0" i="0" dirty="0">
                <a:solidFill>
                  <a:schemeClr val="tx2">
                    <a:lumMod val="10000"/>
                  </a:schemeClr>
                </a:solidFill>
                <a:effectLst/>
                <a:latin typeface="Montserrat" pitchFamily="2" charset="77"/>
                <a:ea typeface="Apple Symbols" panose="02000000000000000000" pitchFamily="2" charset="-79"/>
                <a:cs typeface="Al Bayan Plain" pitchFamily="2" charset="-78"/>
              </a:rPr>
              <a:t> – Azure </a:t>
            </a:r>
            <a:r>
              <a:rPr lang="en-IN" sz="1600" dirty="0">
                <a:solidFill>
                  <a:schemeClr val="tx2">
                    <a:lumMod val="10000"/>
                  </a:schemeClr>
                </a:solidFill>
                <a:latin typeface="Montserrat" pitchFamily="2" charset="77"/>
                <a:ea typeface="Apple Symbols" panose="02000000000000000000" pitchFamily="2" charset="-79"/>
                <a:cs typeface="Al Bayan Plain" pitchFamily="2" charset="-78"/>
              </a:rPr>
              <a:t>ML Designer, Python Libraries. </a:t>
            </a:r>
          </a:p>
          <a:p>
            <a:pPr>
              <a:buFont typeface="Wingdings" panose="05000000000000000000" pitchFamily="2" charset="2"/>
              <a:buChar char="§"/>
            </a:pPr>
            <a:r>
              <a:rPr lang="en-IN" sz="1600" b="1" i="0" dirty="0">
                <a:solidFill>
                  <a:schemeClr val="tx1"/>
                </a:solidFill>
                <a:effectLst/>
                <a:latin typeface="Montserrat" pitchFamily="2" charset="77"/>
                <a:ea typeface="Apple Symbols" panose="02000000000000000000" pitchFamily="2" charset="-79"/>
                <a:cs typeface="Al Bayan Plain" pitchFamily="2" charset="-78"/>
              </a:rPr>
              <a:t>Visualizations</a:t>
            </a:r>
            <a:r>
              <a:rPr lang="en-IN" sz="1600" b="0" i="0" dirty="0">
                <a:solidFill>
                  <a:schemeClr val="tx2">
                    <a:lumMod val="10000"/>
                  </a:schemeClr>
                </a:solidFill>
                <a:effectLst/>
                <a:latin typeface="Montserrat" pitchFamily="2" charset="77"/>
                <a:ea typeface="Apple Symbols" panose="02000000000000000000" pitchFamily="2" charset="-79"/>
                <a:cs typeface="Al Bayan Plain" pitchFamily="2" charset="-78"/>
              </a:rPr>
              <a:t> – Altair, Seaborn, Tableau (Trial Version), Matplotlib, </a:t>
            </a:r>
            <a:r>
              <a:rPr lang="en-IN" sz="1600" b="0" i="0" dirty="0" err="1">
                <a:solidFill>
                  <a:schemeClr val="tx2">
                    <a:lumMod val="10000"/>
                  </a:schemeClr>
                </a:solidFill>
                <a:effectLst/>
                <a:latin typeface="Montserrat" pitchFamily="2" charset="77"/>
                <a:ea typeface="Apple Symbols" panose="02000000000000000000" pitchFamily="2" charset="-79"/>
                <a:cs typeface="Al Bayan Plain" pitchFamily="2" charset="-78"/>
              </a:rPr>
              <a:t>Plotly</a:t>
            </a:r>
            <a:r>
              <a:rPr lang="en-IN" sz="1600" dirty="0">
                <a:solidFill>
                  <a:schemeClr val="tx2">
                    <a:lumMod val="10000"/>
                  </a:schemeClr>
                </a:solidFill>
                <a:latin typeface="Montserrat" pitchFamily="2" charset="77"/>
                <a:ea typeface="Apple Symbols" panose="02000000000000000000" pitchFamily="2" charset="-79"/>
                <a:cs typeface="Al Bayan Plain" pitchFamily="2" charset="-78"/>
              </a:rPr>
              <a:t> </a:t>
            </a:r>
          </a:p>
          <a:p>
            <a:pPr>
              <a:buFont typeface="Wingdings" panose="05000000000000000000" pitchFamily="2" charset="2"/>
              <a:buChar char="§"/>
            </a:pPr>
            <a:r>
              <a:rPr lang="en-IN" sz="1600" b="1" i="0" dirty="0">
                <a:solidFill>
                  <a:schemeClr val="tx1"/>
                </a:solidFill>
                <a:effectLst/>
                <a:latin typeface="Montserrat" pitchFamily="2" charset="77"/>
                <a:ea typeface="Apple Symbols" panose="02000000000000000000" pitchFamily="2" charset="-79"/>
                <a:cs typeface="Al Bayan Plain" pitchFamily="2" charset="-78"/>
              </a:rPr>
              <a:t>Editing Tools for the Poster </a:t>
            </a:r>
            <a:r>
              <a:rPr lang="en-IN" sz="1600" b="0" i="0" dirty="0">
                <a:solidFill>
                  <a:schemeClr val="tx2">
                    <a:lumMod val="10000"/>
                  </a:schemeClr>
                </a:solidFill>
                <a:effectLst/>
                <a:latin typeface="Montserrat" pitchFamily="2" charset="77"/>
                <a:ea typeface="Apple Symbols" panose="02000000000000000000" pitchFamily="2" charset="-79"/>
                <a:cs typeface="Al Bayan Plain" pitchFamily="2" charset="-78"/>
              </a:rPr>
              <a:t>– Canva Online</a:t>
            </a:r>
          </a:p>
          <a:p>
            <a:pPr marL="152400" indent="0">
              <a:buNone/>
            </a:pPr>
            <a:endParaRPr lang="en-IN" sz="1200" b="0" i="0" dirty="0">
              <a:solidFill>
                <a:schemeClr val="tx2">
                  <a:lumMod val="10000"/>
                </a:schemeClr>
              </a:solidFill>
              <a:effectLst/>
              <a:latin typeface="Montserrat" pitchFamily="2" charset="77"/>
              <a:ea typeface="Apple Symbols" panose="02000000000000000000" pitchFamily="2" charset="-79"/>
              <a:cs typeface="Al Bayan Plain" pitchFamily="2" charset="-78"/>
            </a:endParaRPr>
          </a:p>
        </p:txBody>
      </p:sp>
      <p:cxnSp>
        <p:nvCxnSpPr>
          <p:cNvPr id="213" name="Google Shape;213;p39"/>
          <p:cNvCxnSpPr/>
          <p:nvPr/>
        </p:nvCxnSpPr>
        <p:spPr>
          <a:xfrm>
            <a:off x="409917" y="1306044"/>
            <a:ext cx="621600" cy="0"/>
          </a:xfrm>
          <a:prstGeom prst="straightConnector1">
            <a:avLst/>
          </a:prstGeom>
          <a:noFill/>
          <a:ln w="76200" cap="flat" cmpd="sng">
            <a:solidFill>
              <a:srgbClr val="9A6ABA"/>
            </a:solidFill>
            <a:prstDash val="solid"/>
            <a:round/>
            <a:headEnd type="none" w="med" len="med"/>
            <a:tailEnd type="none" w="med" len="med"/>
          </a:ln>
        </p:spPr>
      </p:cxnSp>
      <p:sp>
        <p:nvSpPr>
          <p:cNvPr id="214" name="Google Shape;214;p39"/>
          <p:cNvSpPr txBox="1">
            <a:spLocks noGrp="1"/>
          </p:cNvSpPr>
          <p:nvPr>
            <p:ph type="body" idx="2"/>
          </p:nvPr>
        </p:nvSpPr>
        <p:spPr>
          <a:xfrm>
            <a:off x="5643842" y="5427134"/>
            <a:ext cx="3330300" cy="24471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Today, that trailblazing spirit makes NYU one of the most prominent and respected research universities in the world, featuring top-ranked academic programs and accepting fewer than one-in-five undergraduates.</a:t>
            </a:r>
            <a:endParaRPr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40"/>
          <p:cNvSpPr txBox="1">
            <a:spLocks noGrp="1"/>
          </p:cNvSpPr>
          <p:nvPr>
            <p:ph type="title"/>
          </p:nvPr>
        </p:nvSpPr>
        <p:spPr>
          <a:xfrm>
            <a:off x="215617" y="184022"/>
            <a:ext cx="8424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Poster Chart 1: </a:t>
            </a:r>
            <a:endParaRPr dirty="0"/>
          </a:p>
        </p:txBody>
      </p:sp>
      <p:cxnSp>
        <p:nvCxnSpPr>
          <p:cNvPr id="2" name="Google Shape;213;p39">
            <a:extLst>
              <a:ext uri="{FF2B5EF4-FFF2-40B4-BE49-F238E27FC236}">
                <a16:creationId xmlns:a16="http://schemas.microsoft.com/office/drawing/2014/main" id="{1336A456-AB2A-BF45-A680-628AE6AE72E1}"/>
              </a:ext>
            </a:extLst>
          </p:cNvPr>
          <p:cNvCxnSpPr/>
          <p:nvPr/>
        </p:nvCxnSpPr>
        <p:spPr>
          <a:xfrm>
            <a:off x="215617" y="1232922"/>
            <a:ext cx="621600" cy="0"/>
          </a:xfrm>
          <a:prstGeom prst="straightConnector1">
            <a:avLst/>
          </a:prstGeom>
          <a:noFill/>
          <a:ln w="76200" cap="flat" cmpd="sng">
            <a:solidFill>
              <a:srgbClr val="9A6ABA"/>
            </a:solidFill>
            <a:prstDash val="solid"/>
            <a:round/>
            <a:headEnd type="none" w="med" len="med"/>
            <a:tailEnd type="none" w="med" len="med"/>
          </a:ln>
        </p:spPr>
      </p:cxnSp>
      <p:sp>
        <p:nvSpPr>
          <p:cNvPr id="8" name="TextBox 7">
            <a:extLst>
              <a:ext uri="{FF2B5EF4-FFF2-40B4-BE49-F238E27FC236}">
                <a16:creationId xmlns:a16="http://schemas.microsoft.com/office/drawing/2014/main" id="{5EBCA298-29BA-16B9-CFA8-B9E12ECF2433}"/>
              </a:ext>
            </a:extLst>
          </p:cNvPr>
          <p:cNvSpPr txBox="1"/>
          <p:nvPr/>
        </p:nvSpPr>
        <p:spPr>
          <a:xfrm>
            <a:off x="837217" y="1063645"/>
            <a:ext cx="6594767" cy="338554"/>
          </a:xfrm>
          <a:prstGeom prst="rect">
            <a:avLst/>
          </a:prstGeom>
          <a:noFill/>
        </p:spPr>
        <p:txBody>
          <a:bodyPr wrap="square" rtlCol="0">
            <a:spAutoFit/>
          </a:bodyPr>
          <a:lstStyle/>
          <a:p>
            <a:r>
              <a:rPr lang="en-US" sz="1600" b="1" dirty="0">
                <a:solidFill>
                  <a:schemeClr val="tx1"/>
                </a:solidFill>
                <a:latin typeface="Montserrat" pitchFamily="2" charset="77"/>
              </a:rPr>
              <a:t>Figuring out the Dominant Drivers</a:t>
            </a:r>
          </a:p>
        </p:txBody>
      </p:sp>
      <p:pic>
        <p:nvPicPr>
          <p:cNvPr id="6" name="Picture 5" descr="A diagram of a graph&#10;&#10;Description automatically generated with medium confidence">
            <a:extLst>
              <a:ext uri="{FF2B5EF4-FFF2-40B4-BE49-F238E27FC236}">
                <a16:creationId xmlns:a16="http://schemas.microsoft.com/office/drawing/2014/main" id="{6216034C-814E-D58B-90AC-22BB36B6BBE2}"/>
              </a:ext>
            </a:extLst>
          </p:cNvPr>
          <p:cNvPicPr>
            <a:picLocks noChangeAspect="1"/>
          </p:cNvPicPr>
          <p:nvPr/>
        </p:nvPicPr>
        <p:blipFill>
          <a:blip r:embed="rId3"/>
          <a:stretch>
            <a:fillRect/>
          </a:stretch>
        </p:blipFill>
        <p:spPr>
          <a:xfrm>
            <a:off x="4671152" y="99152"/>
            <a:ext cx="4289997" cy="4964967"/>
          </a:xfrm>
          <a:prstGeom prst="rect">
            <a:avLst/>
          </a:prstGeom>
        </p:spPr>
      </p:pic>
      <p:sp>
        <p:nvSpPr>
          <p:cNvPr id="7" name="TextBox 6">
            <a:extLst>
              <a:ext uri="{FF2B5EF4-FFF2-40B4-BE49-F238E27FC236}">
                <a16:creationId xmlns:a16="http://schemas.microsoft.com/office/drawing/2014/main" id="{85354BB9-806E-6BD4-7F77-1D6753FFDB2C}"/>
              </a:ext>
            </a:extLst>
          </p:cNvPr>
          <p:cNvSpPr txBox="1"/>
          <p:nvPr/>
        </p:nvSpPr>
        <p:spPr>
          <a:xfrm>
            <a:off x="215617" y="1504918"/>
            <a:ext cx="4614862" cy="2769989"/>
          </a:xfrm>
          <a:prstGeom prst="rect">
            <a:avLst/>
          </a:prstGeom>
          <a:noFill/>
        </p:spPr>
        <p:txBody>
          <a:bodyPr wrap="square" rtlCol="0">
            <a:spAutoFit/>
          </a:bodyPr>
          <a:lstStyle/>
          <a:p>
            <a:r>
              <a:rPr lang="en-US" sz="1200" dirty="0">
                <a:solidFill>
                  <a:schemeClr val="tx1"/>
                </a:solidFill>
                <a:latin typeface="Montserrat" pitchFamily="2" charset="77"/>
              </a:rPr>
              <a:t>Combined Plot </a:t>
            </a:r>
            <a:r>
              <a:rPr lang="en-US" sz="1200" dirty="0">
                <a:latin typeface="Montserrat" pitchFamily="2" charset="77"/>
              </a:rPr>
              <a:t>: Radial &amp; Lollipop Plot, with a bar and line graph internally. </a:t>
            </a:r>
          </a:p>
          <a:p>
            <a:endParaRPr lang="en-US" sz="1200" dirty="0">
              <a:latin typeface="Montserrat" pitchFamily="2" charset="77"/>
            </a:endParaRPr>
          </a:p>
          <a:p>
            <a:r>
              <a:rPr lang="en-US" sz="1200" dirty="0">
                <a:solidFill>
                  <a:schemeClr val="tx1"/>
                </a:solidFill>
                <a:latin typeface="Montserrat" pitchFamily="2" charset="77"/>
              </a:rPr>
              <a:t>Visual Encoding </a:t>
            </a:r>
            <a:r>
              <a:rPr lang="en-US" sz="1200" dirty="0">
                <a:latin typeface="Montserrat" pitchFamily="2" charset="77"/>
              </a:rPr>
              <a:t>: Each Lollipop is size-encoded, and each ring represents number of championships. Top 5 Drivers have a color encoding based on their respective team. </a:t>
            </a:r>
          </a:p>
          <a:p>
            <a:endParaRPr lang="en-US" sz="1200" dirty="0">
              <a:latin typeface="Montserrat" pitchFamily="2" charset="77"/>
            </a:endParaRPr>
          </a:p>
          <a:p>
            <a:r>
              <a:rPr lang="en-US" sz="1200" dirty="0">
                <a:solidFill>
                  <a:schemeClr val="tx1"/>
                </a:solidFill>
                <a:latin typeface="Montserrat" pitchFamily="2" charset="77"/>
              </a:rPr>
              <a:t>Inference</a:t>
            </a:r>
            <a:r>
              <a:rPr lang="en-US" sz="1200" dirty="0">
                <a:latin typeface="Montserrat" pitchFamily="2" charset="77"/>
              </a:rPr>
              <a:t> : By using this, we can infer which team and driver is the most dominant in the history of F1 </a:t>
            </a:r>
          </a:p>
          <a:p>
            <a:br>
              <a:rPr lang="en-US" sz="1200" dirty="0">
                <a:latin typeface="Montserrat" pitchFamily="2" charset="77"/>
              </a:rPr>
            </a:br>
            <a:r>
              <a:rPr lang="en-US" sz="1200" dirty="0">
                <a:solidFill>
                  <a:schemeClr val="tx1"/>
                </a:solidFill>
                <a:latin typeface="Montserrat" pitchFamily="2" charset="77"/>
              </a:rPr>
              <a:t>Tools Used </a:t>
            </a:r>
            <a:r>
              <a:rPr lang="en-US" sz="1200" dirty="0">
                <a:latin typeface="Montserrat" pitchFamily="2" charset="77"/>
              </a:rPr>
              <a:t>:  Altair </a:t>
            </a:r>
            <a:r>
              <a:rPr lang="en-US" sz="1200">
                <a:latin typeface="Montserrat" pitchFamily="2" charset="77"/>
              </a:rPr>
              <a:t>&amp; Seaborn</a:t>
            </a:r>
            <a:endParaRPr lang="en-US" sz="1200" dirty="0">
              <a:latin typeface="Montserrat" pitchFamily="2" charset="77"/>
            </a:endParaRPr>
          </a:p>
          <a:p>
            <a:endParaRPr lang="en-US" dirty="0"/>
          </a:p>
          <a:p>
            <a:endParaRPr lang="en-US" dirty="0"/>
          </a:p>
          <a:p>
            <a:endParaRPr lang="en-US" dirty="0"/>
          </a:p>
        </p:txBody>
      </p:sp>
    </p:spTree>
    <p:extLst>
      <p:ext uri="{BB962C8B-B14F-4D97-AF65-F5344CB8AC3E}">
        <p14:creationId xmlns:p14="http://schemas.microsoft.com/office/powerpoint/2010/main" val="589989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40"/>
          <p:cNvSpPr txBox="1">
            <a:spLocks noGrp="1"/>
          </p:cNvSpPr>
          <p:nvPr>
            <p:ph type="title"/>
          </p:nvPr>
        </p:nvSpPr>
        <p:spPr>
          <a:xfrm>
            <a:off x="215617" y="184022"/>
            <a:ext cx="8424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Poster Chart 2: </a:t>
            </a:r>
            <a:endParaRPr dirty="0"/>
          </a:p>
        </p:txBody>
      </p:sp>
      <p:cxnSp>
        <p:nvCxnSpPr>
          <p:cNvPr id="2" name="Google Shape;213;p39">
            <a:extLst>
              <a:ext uri="{FF2B5EF4-FFF2-40B4-BE49-F238E27FC236}">
                <a16:creationId xmlns:a16="http://schemas.microsoft.com/office/drawing/2014/main" id="{1336A456-AB2A-BF45-A680-628AE6AE72E1}"/>
              </a:ext>
            </a:extLst>
          </p:cNvPr>
          <p:cNvCxnSpPr/>
          <p:nvPr/>
        </p:nvCxnSpPr>
        <p:spPr>
          <a:xfrm>
            <a:off x="215617" y="1232922"/>
            <a:ext cx="621600" cy="0"/>
          </a:xfrm>
          <a:prstGeom prst="straightConnector1">
            <a:avLst/>
          </a:prstGeom>
          <a:noFill/>
          <a:ln w="76200" cap="flat" cmpd="sng">
            <a:solidFill>
              <a:srgbClr val="9A6ABA"/>
            </a:solidFill>
            <a:prstDash val="solid"/>
            <a:round/>
            <a:headEnd type="none" w="med" len="med"/>
            <a:tailEnd type="none" w="med" len="med"/>
          </a:ln>
        </p:spPr>
      </p:cxnSp>
      <p:sp>
        <p:nvSpPr>
          <p:cNvPr id="8" name="TextBox 7">
            <a:extLst>
              <a:ext uri="{FF2B5EF4-FFF2-40B4-BE49-F238E27FC236}">
                <a16:creationId xmlns:a16="http://schemas.microsoft.com/office/drawing/2014/main" id="{5EBCA298-29BA-16B9-CFA8-B9E12ECF2433}"/>
              </a:ext>
            </a:extLst>
          </p:cNvPr>
          <p:cNvSpPr txBox="1"/>
          <p:nvPr/>
        </p:nvSpPr>
        <p:spPr>
          <a:xfrm>
            <a:off x="837217" y="1063645"/>
            <a:ext cx="6594767" cy="338554"/>
          </a:xfrm>
          <a:prstGeom prst="rect">
            <a:avLst/>
          </a:prstGeom>
          <a:noFill/>
        </p:spPr>
        <p:txBody>
          <a:bodyPr wrap="square" rtlCol="0">
            <a:spAutoFit/>
          </a:bodyPr>
          <a:lstStyle/>
          <a:p>
            <a:r>
              <a:rPr lang="en-US" sz="1600" b="1" dirty="0">
                <a:solidFill>
                  <a:schemeClr val="tx1"/>
                </a:solidFill>
                <a:latin typeface="Montserrat" pitchFamily="2" charset="77"/>
              </a:rPr>
              <a:t>Comparing the Careers of Champions</a:t>
            </a:r>
          </a:p>
        </p:txBody>
      </p:sp>
      <p:sp>
        <p:nvSpPr>
          <p:cNvPr id="7" name="TextBox 6">
            <a:extLst>
              <a:ext uri="{FF2B5EF4-FFF2-40B4-BE49-F238E27FC236}">
                <a16:creationId xmlns:a16="http://schemas.microsoft.com/office/drawing/2014/main" id="{85354BB9-806E-6BD4-7F77-1D6753FFDB2C}"/>
              </a:ext>
            </a:extLst>
          </p:cNvPr>
          <p:cNvSpPr txBox="1"/>
          <p:nvPr/>
        </p:nvSpPr>
        <p:spPr>
          <a:xfrm>
            <a:off x="215616" y="1504918"/>
            <a:ext cx="4942171" cy="3293209"/>
          </a:xfrm>
          <a:prstGeom prst="rect">
            <a:avLst/>
          </a:prstGeom>
          <a:noFill/>
        </p:spPr>
        <p:txBody>
          <a:bodyPr wrap="square" rtlCol="0">
            <a:spAutoFit/>
          </a:bodyPr>
          <a:lstStyle/>
          <a:p>
            <a:r>
              <a:rPr lang="en-US" sz="1200" dirty="0">
                <a:solidFill>
                  <a:schemeClr val="tx1"/>
                </a:solidFill>
                <a:latin typeface="Montserrat" pitchFamily="2" charset="77"/>
              </a:rPr>
              <a:t>Combined Plot </a:t>
            </a:r>
            <a:r>
              <a:rPr lang="en-US" sz="1200" dirty="0">
                <a:latin typeface="Montserrat" pitchFamily="2" charset="77"/>
              </a:rPr>
              <a:t>: Radial &amp; Bar Plot</a:t>
            </a:r>
          </a:p>
          <a:p>
            <a:endParaRPr lang="en-US" sz="1200" dirty="0">
              <a:latin typeface="Montserrat" pitchFamily="2" charset="77"/>
            </a:endParaRPr>
          </a:p>
          <a:p>
            <a:r>
              <a:rPr lang="en-US" sz="1200" dirty="0">
                <a:solidFill>
                  <a:schemeClr val="tx1"/>
                </a:solidFill>
                <a:latin typeface="Montserrat" pitchFamily="2" charset="77"/>
              </a:rPr>
              <a:t>Visual Encoding </a:t>
            </a:r>
            <a:r>
              <a:rPr lang="en-US" sz="1200" dirty="0">
                <a:latin typeface="Montserrat" pitchFamily="2" charset="77"/>
              </a:rPr>
              <a:t>: Each Radial Line represents a year, and each dot represents the result in a race that year with a size and color encoding. The bar graph at the end depicts the points scored in aggregate over the year. </a:t>
            </a:r>
          </a:p>
          <a:p>
            <a:endParaRPr lang="en-US" sz="1200" dirty="0">
              <a:latin typeface="Montserrat" pitchFamily="2" charset="77"/>
            </a:endParaRPr>
          </a:p>
          <a:p>
            <a:r>
              <a:rPr lang="en-US" sz="1200" dirty="0">
                <a:solidFill>
                  <a:schemeClr val="tx1"/>
                </a:solidFill>
                <a:latin typeface="Montserrat" pitchFamily="2" charset="77"/>
              </a:rPr>
              <a:t>Inference</a:t>
            </a:r>
            <a:r>
              <a:rPr lang="en-US" sz="1200" dirty="0">
                <a:latin typeface="Montserrat" pitchFamily="2" charset="77"/>
              </a:rPr>
              <a:t> : By using this plot, we can infer how a single driver fared over a single year. </a:t>
            </a:r>
          </a:p>
          <a:p>
            <a:br>
              <a:rPr lang="en-US" sz="1200" dirty="0">
                <a:latin typeface="Montserrat" pitchFamily="2" charset="77"/>
              </a:rPr>
            </a:br>
            <a:r>
              <a:rPr lang="en-US" sz="1200" dirty="0">
                <a:solidFill>
                  <a:schemeClr val="tx1"/>
                </a:solidFill>
                <a:latin typeface="Montserrat" pitchFamily="2" charset="77"/>
              </a:rPr>
              <a:t>Tools Used </a:t>
            </a:r>
            <a:r>
              <a:rPr lang="en-US" sz="1200" dirty="0">
                <a:latin typeface="Montserrat" pitchFamily="2" charset="77"/>
              </a:rPr>
              <a:t>:  Azure ML Designer for Preprocessing, Tableau, Altair, Canva</a:t>
            </a:r>
          </a:p>
          <a:p>
            <a:endParaRPr lang="en-US" sz="1200" dirty="0">
              <a:latin typeface="Montserrat" pitchFamily="2" charset="77"/>
            </a:endParaRPr>
          </a:p>
          <a:p>
            <a:r>
              <a:rPr lang="en-US" sz="1200" dirty="0">
                <a:solidFill>
                  <a:schemeClr val="tx1"/>
                </a:solidFill>
                <a:latin typeface="Montserrat" pitchFamily="2" charset="77"/>
              </a:rPr>
              <a:t>Tableau Radial Plot Reference</a:t>
            </a:r>
            <a:r>
              <a:rPr lang="en-US" sz="1200" dirty="0">
                <a:latin typeface="Montserrat" pitchFamily="2" charset="77"/>
              </a:rPr>
              <a:t> :  </a:t>
            </a:r>
            <a:r>
              <a:rPr lang="en-US" sz="1200" dirty="0">
                <a:latin typeface="Montserrat" pitchFamily="2" charset="77"/>
                <a:hlinkClick r:id="rId3"/>
              </a:rPr>
              <a:t>https://www.youtube.com/watch?v=d6-aptKLvgg</a:t>
            </a:r>
            <a:endParaRPr lang="en-US" sz="1200" dirty="0">
              <a:latin typeface="Montserrat" pitchFamily="2" charset="77"/>
            </a:endParaRPr>
          </a:p>
          <a:p>
            <a:endParaRPr lang="en-US" dirty="0"/>
          </a:p>
          <a:p>
            <a:endParaRPr lang="en-US" dirty="0"/>
          </a:p>
        </p:txBody>
      </p:sp>
      <p:pic>
        <p:nvPicPr>
          <p:cNvPr id="4" name="Picture 3" descr="A graph of a number of people&#10;&#10;Description automatically generated with medium confidence">
            <a:extLst>
              <a:ext uri="{FF2B5EF4-FFF2-40B4-BE49-F238E27FC236}">
                <a16:creationId xmlns:a16="http://schemas.microsoft.com/office/drawing/2014/main" id="{F1635994-D7F6-09D3-46C0-BB2014B27E6D}"/>
              </a:ext>
            </a:extLst>
          </p:cNvPr>
          <p:cNvPicPr>
            <a:picLocks noChangeAspect="1"/>
          </p:cNvPicPr>
          <p:nvPr/>
        </p:nvPicPr>
        <p:blipFill>
          <a:blip r:embed="rId4"/>
          <a:stretch>
            <a:fillRect/>
          </a:stretch>
        </p:blipFill>
        <p:spPr>
          <a:xfrm>
            <a:off x="5437791" y="-42435"/>
            <a:ext cx="3783261" cy="5228370"/>
          </a:xfrm>
          <a:prstGeom prst="rect">
            <a:avLst/>
          </a:prstGeom>
        </p:spPr>
      </p:pic>
    </p:spTree>
    <p:extLst>
      <p:ext uri="{BB962C8B-B14F-4D97-AF65-F5344CB8AC3E}">
        <p14:creationId xmlns:p14="http://schemas.microsoft.com/office/powerpoint/2010/main" val="22675431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40"/>
          <p:cNvSpPr txBox="1">
            <a:spLocks noGrp="1"/>
          </p:cNvSpPr>
          <p:nvPr>
            <p:ph type="title"/>
          </p:nvPr>
        </p:nvSpPr>
        <p:spPr>
          <a:xfrm>
            <a:off x="215617" y="70811"/>
            <a:ext cx="8424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Poster Chart 3: </a:t>
            </a:r>
            <a:endParaRPr dirty="0"/>
          </a:p>
        </p:txBody>
      </p:sp>
      <p:sp>
        <p:nvSpPr>
          <p:cNvPr id="7" name="TextBox 6">
            <a:extLst>
              <a:ext uri="{FF2B5EF4-FFF2-40B4-BE49-F238E27FC236}">
                <a16:creationId xmlns:a16="http://schemas.microsoft.com/office/drawing/2014/main" id="{85354BB9-806E-6BD4-7F77-1D6753FFDB2C}"/>
              </a:ext>
            </a:extLst>
          </p:cNvPr>
          <p:cNvSpPr txBox="1"/>
          <p:nvPr/>
        </p:nvSpPr>
        <p:spPr>
          <a:xfrm>
            <a:off x="1458234" y="1787499"/>
            <a:ext cx="4614862" cy="1323439"/>
          </a:xfrm>
          <a:prstGeom prst="rect">
            <a:avLst/>
          </a:prstGeom>
          <a:noFill/>
        </p:spPr>
        <p:txBody>
          <a:bodyPr wrap="square" rtlCol="0">
            <a:spAutoFit/>
          </a:bodyPr>
          <a:lstStyle/>
          <a:p>
            <a:br>
              <a:rPr lang="en-US" dirty="0"/>
            </a:br>
            <a:br>
              <a:rPr lang="en-US" dirty="0"/>
            </a:br>
            <a:r>
              <a:rPr lang="en-US" sz="2400" b="1" dirty="0">
                <a:solidFill>
                  <a:schemeClr val="tx1"/>
                </a:solidFill>
                <a:latin typeface="Montserrat" pitchFamily="2" charset="77"/>
              </a:rPr>
              <a:t>CONTINUED…</a:t>
            </a:r>
          </a:p>
          <a:p>
            <a:endParaRPr lang="en-US" dirty="0"/>
          </a:p>
          <a:p>
            <a:endParaRPr lang="en-US" dirty="0"/>
          </a:p>
        </p:txBody>
      </p:sp>
      <p:pic>
        <p:nvPicPr>
          <p:cNvPr id="4" name="Picture 3" descr="A screen shot of a graph&#10;&#10;Description automatically generated">
            <a:extLst>
              <a:ext uri="{FF2B5EF4-FFF2-40B4-BE49-F238E27FC236}">
                <a16:creationId xmlns:a16="http://schemas.microsoft.com/office/drawing/2014/main" id="{8C1EDC49-7970-5513-17C3-3AD71953EC7D}"/>
              </a:ext>
            </a:extLst>
          </p:cNvPr>
          <p:cNvPicPr>
            <a:picLocks noChangeAspect="1"/>
          </p:cNvPicPr>
          <p:nvPr/>
        </p:nvPicPr>
        <p:blipFill>
          <a:blip r:embed="rId3"/>
          <a:stretch>
            <a:fillRect/>
          </a:stretch>
        </p:blipFill>
        <p:spPr>
          <a:xfrm>
            <a:off x="5640353" y="0"/>
            <a:ext cx="3503647" cy="5143500"/>
          </a:xfrm>
          <a:prstGeom prst="rect">
            <a:avLst/>
          </a:prstGeom>
        </p:spPr>
      </p:pic>
    </p:spTree>
    <p:extLst>
      <p:ext uri="{BB962C8B-B14F-4D97-AF65-F5344CB8AC3E}">
        <p14:creationId xmlns:p14="http://schemas.microsoft.com/office/powerpoint/2010/main" val="787592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40"/>
          <p:cNvSpPr txBox="1">
            <a:spLocks noGrp="1"/>
          </p:cNvSpPr>
          <p:nvPr>
            <p:ph type="title"/>
          </p:nvPr>
        </p:nvSpPr>
        <p:spPr>
          <a:xfrm>
            <a:off x="215617" y="184022"/>
            <a:ext cx="8424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Poster Chart 4: </a:t>
            </a:r>
            <a:endParaRPr dirty="0"/>
          </a:p>
        </p:txBody>
      </p:sp>
      <p:cxnSp>
        <p:nvCxnSpPr>
          <p:cNvPr id="2" name="Google Shape;213;p39">
            <a:extLst>
              <a:ext uri="{FF2B5EF4-FFF2-40B4-BE49-F238E27FC236}">
                <a16:creationId xmlns:a16="http://schemas.microsoft.com/office/drawing/2014/main" id="{1336A456-AB2A-BF45-A680-628AE6AE72E1}"/>
              </a:ext>
            </a:extLst>
          </p:cNvPr>
          <p:cNvCxnSpPr/>
          <p:nvPr/>
        </p:nvCxnSpPr>
        <p:spPr>
          <a:xfrm>
            <a:off x="215617" y="1232922"/>
            <a:ext cx="621600" cy="0"/>
          </a:xfrm>
          <a:prstGeom prst="straightConnector1">
            <a:avLst/>
          </a:prstGeom>
          <a:noFill/>
          <a:ln w="76200" cap="flat" cmpd="sng">
            <a:solidFill>
              <a:srgbClr val="9A6ABA"/>
            </a:solidFill>
            <a:prstDash val="solid"/>
            <a:round/>
            <a:headEnd type="none" w="med" len="med"/>
            <a:tailEnd type="none" w="med" len="med"/>
          </a:ln>
        </p:spPr>
      </p:cxnSp>
      <p:sp>
        <p:nvSpPr>
          <p:cNvPr id="8" name="TextBox 7">
            <a:extLst>
              <a:ext uri="{FF2B5EF4-FFF2-40B4-BE49-F238E27FC236}">
                <a16:creationId xmlns:a16="http://schemas.microsoft.com/office/drawing/2014/main" id="{5EBCA298-29BA-16B9-CFA8-B9E12ECF2433}"/>
              </a:ext>
            </a:extLst>
          </p:cNvPr>
          <p:cNvSpPr txBox="1"/>
          <p:nvPr/>
        </p:nvSpPr>
        <p:spPr>
          <a:xfrm>
            <a:off x="837217" y="1063645"/>
            <a:ext cx="6594767" cy="338554"/>
          </a:xfrm>
          <a:prstGeom prst="rect">
            <a:avLst/>
          </a:prstGeom>
          <a:noFill/>
        </p:spPr>
        <p:txBody>
          <a:bodyPr wrap="square" rtlCol="0">
            <a:spAutoFit/>
          </a:bodyPr>
          <a:lstStyle/>
          <a:p>
            <a:r>
              <a:rPr lang="en-US" sz="1600" b="1" dirty="0">
                <a:solidFill>
                  <a:schemeClr val="tx1"/>
                </a:solidFill>
                <a:latin typeface="Montserrat" pitchFamily="2" charset="77"/>
              </a:rPr>
              <a:t>Comparing the Careers of Champions</a:t>
            </a:r>
          </a:p>
        </p:txBody>
      </p:sp>
      <p:sp>
        <p:nvSpPr>
          <p:cNvPr id="7" name="TextBox 6">
            <a:extLst>
              <a:ext uri="{FF2B5EF4-FFF2-40B4-BE49-F238E27FC236}">
                <a16:creationId xmlns:a16="http://schemas.microsoft.com/office/drawing/2014/main" id="{85354BB9-806E-6BD4-7F77-1D6753FFDB2C}"/>
              </a:ext>
            </a:extLst>
          </p:cNvPr>
          <p:cNvSpPr txBox="1"/>
          <p:nvPr/>
        </p:nvSpPr>
        <p:spPr>
          <a:xfrm>
            <a:off x="215616" y="1504918"/>
            <a:ext cx="4942171" cy="2923877"/>
          </a:xfrm>
          <a:prstGeom prst="rect">
            <a:avLst/>
          </a:prstGeom>
          <a:noFill/>
        </p:spPr>
        <p:txBody>
          <a:bodyPr wrap="square" rtlCol="0">
            <a:spAutoFit/>
          </a:bodyPr>
          <a:lstStyle/>
          <a:p>
            <a:r>
              <a:rPr lang="en-US" sz="1200" dirty="0">
                <a:solidFill>
                  <a:schemeClr val="tx1"/>
                </a:solidFill>
                <a:latin typeface="Montserrat" pitchFamily="2" charset="77"/>
              </a:rPr>
              <a:t>Combined Plot </a:t>
            </a:r>
            <a:r>
              <a:rPr lang="en-US" sz="1200" dirty="0">
                <a:latin typeface="Montserrat" pitchFamily="2" charset="77"/>
              </a:rPr>
              <a:t>: Sankey Plot </a:t>
            </a:r>
          </a:p>
          <a:p>
            <a:endParaRPr lang="en-US" sz="1200" dirty="0">
              <a:latin typeface="Montserrat" pitchFamily="2" charset="77"/>
            </a:endParaRPr>
          </a:p>
          <a:p>
            <a:r>
              <a:rPr lang="en-US" sz="1200" dirty="0">
                <a:solidFill>
                  <a:schemeClr val="tx1"/>
                </a:solidFill>
                <a:latin typeface="Montserrat" pitchFamily="2" charset="77"/>
              </a:rPr>
              <a:t>Visual Encoding </a:t>
            </a:r>
            <a:r>
              <a:rPr lang="en-US" sz="1200" dirty="0">
                <a:latin typeface="Montserrat" pitchFamily="2" charset="77"/>
              </a:rPr>
              <a:t>: Fluid Flow Encoding which represents the percentage of races finished under different circumstances. Color encoding of “Turquoise and Red” to determine the teams. </a:t>
            </a:r>
          </a:p>
          <a:p>
            <a:endParaRPr lang="en-US" sz="1200" dirty="0">
              <a:latin typeface="Montserrat" pitchFamily="2" charset="77"/>
            </a:endParaRPr>
          </a:p>
          <a:p>
            <a:r>
              <a:rPr lang="en-US" sz="1200" dirty="0">
                <a:solidFill>
                  <a:schemeClr val="tx1"/>
                </a:solidFill>
                <a:latin typeface="Montserrat" pitchFamily="2" charset="77"/>
              </a:rPr>
              <a:t>Inference</a:t>
            </a:r>
            <a:r>
              <a:rPr lang="en-US" sz="1200" dirty="0">
                <a:latin typeface="Montserrat" pitchFamily="2" charset="77"/>
              </a:rPr>
              <a:t> : By using this plot, we can easily interpret how </a:t>
            </a:r>
            <a:br>
              <a:rPr lang="en-US" sz="1200" dirty="0">
                <a:latin typeface="Montserrat" pitchFamily="2" charset="77"/>
              </a:rPr>
            </a:br>
            <a:r>
              <a:rPr lang="en-US" sz="1200" dirty="0">
                <a:solidFill>
                  <a:schemeClr val="tx1"/>
                </a:solidFill>
                <a:latin typeface="Montserrat" pitchFamily="2" charset="77"/>
              </a:rPr>
              <a:t>Tools Used </a:t>
            </a:r>
            <a:r>
              <a:rPr lang="en-US" sz="1200" dirty="0">
                <a:latin typeface="Montserrat" pitchFamily="2" charset="77"/>
              </a:rPr>
              <a:t>:  Seaborn, Altair, Azure ML Designer(pre-processing)</a:t>
            </a:r>
          </a:p>
          <a:p>
            <a:endParaRPr lang="en-US" sz="1200" dirty="0">
              <a:latin typeface="Montserrat" pitchFamily="2" charset="77"/>
            </a:endParaRPr>
          </a:p>
          <a:p>
            <a:r>
              <a:rPr lang="en-US" sz="1200" dirty="0">
                <a:solidFill>
                  <a:schemeClr val="tx1"/>
                </a:solidFill>
                <a:latin typeface="Montserrat" pitchFamily="2" charset="77"/>
              </a:rPr>
              <a:t>Tableau Radial Plot Reference</a:t>
            </a:r>
            <a:r>
              <a:rPr lang="en-US" sz="1200" dirty="0">
                <a:latin typeface="Montserrat" pitchFamily="2" charset="77"/>
              </a:rPr>
              <a:t> :  </a:t>
            </a:r>
            <a:r>
              <a:rPr lang="en-US" sz="1200" dirty="0">
                <a:latin typeface="Montserrat" pitchFamily="2" charset="77"/>
                <a:hlinkClick r:id="rId3"/>
              </a:rPr>
              <a:t>https://www.youtube.com/watch?v=d6-aptKLvgg</a:t>
            </a:r>
            <a:endParaRPr lang="en-US" sz="1200" dirty="0">
              <a:latin typeface="Montserrat" pitchFamily="2" charset="77"/>
            </a:endParaRPr>
          </a:p>
          <a:p>
            <a:endParaRPr lang="en-US" dirty="0"/>
          </a:p>
          <a:p>
            <a:endParaRPr lang="en-US" dirty="0"/>
          </a:p>
        </p:txBody>
      </p:sp>
      <p:pic>
        <p:nvPicPr>
          <p:cNvPr id="5" name="Picture 4" descr="A screenshot of a computer&#10;&#10;Description automatically generated">
            <a:extLst>
              <a:ext uri="{FF2B5EF4-FFF2-40B4-BE49-F238E27FC236}">
                <a16:creationId xmlns:a16="http://schemas.microsoft.com/office/drawing/2014/main" id="{71FCD6A2-5201-908E-FAA6-575186959CB8}"/>
              </a:ext>
            </a:extLst>
          </p:cNvPr>
          <p:cNvPicPr>
            <a:picLocks noChangeAspect="1"/>
          </p:cNvPicPr>
          <p:nvPr/>
        </p:nvPicPr>
        <p:blipFill>
          <a:blip r:embed="rId4"/>
          <a:stretch>
            <a:fillRect/>
          </a:stretch>
        </p:blipFill>
        <p:spPr>
          <a:xfrm>
            <a:off x="5244239" y="0"/>
            <a:ext cx="3899761" cy="5143500"/>
          </a:xfrm>
          <a:prstGeom prst="rect">
            <a:avLst/>
          </a:prstGeom>
        </p:spPr>
      </p:pic>
    </p:spTree>
    <p:extLst>
      <p:ext uri="{BB962C8B-B14F-4D97-AF65-F5344CB8AC3E}">
        <p14:creationId xmlns:p14="http://schemas.microsoft.com/office/powerpoint/2010/main" val="22902460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40"/>
          <p:cNvSpPr txBox="1">
            <a:spLocks noGrp="1"/>
          </p:cNvSpPr>
          <p:nvPr>
            <p:ph type="title"/>
          </p:nvPr>
        </p:nvSpPr>
        <p:spPr>
          <a:xfrm>
            <a:off x="215617" y="184022"/>
            <a:ext cx="8424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Poster Chart 5: </a:t>
            </a:r>
          </a:p>
        </p:txBody>
      </p:sp>
      <p:sp>
        <p:nvSpPr>
          <p:cNvPr id="7" name="TextBox 6">
            <a:extLst>
              <a:ext uri="{FF2B5EF4-FFF2-40B4-BE49-F238E27FC236}">
                <a16:creationId xmlns:a16="http://schemas.microsoft.com/office/drawing/2014/main" id="{85354BB9-806E-6BD4-7F77-1D6753FFDB2C}"/>
              </a:ext>
            </a:extLst>
          </p:cNvPr>
          <p:cNvSpPr txBox="1"/>
          <p:nvPr/>
        </p:nvSpPr>
        <p:spPr>
          <a:xfrm>
            <a:off x="215617" y="1111432"/>
            <a:ext cx="4614862" cy="3108543"/>
          </a:xfrm>
          <a:prstGeom prst="rect">
            <a:avLst/>
          </a:prstGeom>
          <a:noFill/>
        </p:spPr>
        <p:txBody>
          <a:bodyPr wrap="square" rtlCol="0">
            <a:spAutoFit/>
          </a:bodyPr>
          <a:lstStyle/>
          <a:p>
            <a:r>
              <a:rPr lang="en-US" sz="1200" dirty="0">
                <a:solidFill>
                  <a:schemeClr val="tx1"/>
                </a:solidFill>
                <a:latin typeface="Montserrat" pitchFamily="2" charset="77"/>
              </a:rPr>
              <a:t>Combined Plot </a:t>
            </a:r>
            <a:r>
              <a:rPr lang="en-US" sz="1200" dirty="0">
                <a:latin typeface="Montserrat" pitchFamily="2" charset="77"/>
              </a:rPr>
              <a:t>: Pictorial Grid Plot, Map Plot &amp; Dash Plot</a:t>
            </a:r>
          </a:p>
          <a:p>
            <a:endParaRPr lang="en-US" sz="1200" dirty="0">
              <a:latin typeface="Montserrat" pitchFamily="2" charset="77"/>
            </a:endParaRPr>
          </a:p>
          <a:p>
            <a:r>
              <a:rPr lang="en-US" sz="1200" dirty="0">
                <a:solidFill>
                  <a:schemeClr val="tx1"/>
                </a:solidFill>
                <a:latin typeface="Montserrat" pitchFamily="2" charset="77"/>
              </a:rPr>
              <a:t>Visual Encoding </a:t>
            </a:r>
            <a:r>
              <a:rPr lang="en-US" sz="1200" dirty="0">
                <a:latin typeface="Montserrat" pitchFamily="2" charset="77"/>
              </a:rPr>
              <a:t>: Each Dot represents the other drivers start and end positions in F1. Each Dash Represents the Circuit’s participation and each colored dot represents where the circuit is.  Each Circuit and Location has a different color encoding </a:t>
            </a:r>
          </a:p>
          <a:p>
            <a:endParaRPr lang="en-US" sz="1200" dirty="0">
              <a:solidFill>
                <a:schemeClr val="tx1"/>
              </a:solidFill>
              <a:latin typeface="Montserrat" pitchFamily="2" charset="77"/>
            </a:endParaRPr>
          </a:p>
          <a:p>
            <a:r>
              <a:rPr lang="en-US" sz="1200" dirty="0">
                <a:solidFill>
                  <a:schemeClr val="tx1"/>
                </a:solidFill>
                <a:latin typeface="Montserrat" pitchFamily="2" charset="77"/>
              </a:rPr>
              <a:t>Inference</a:t>
            </a:r>
            <a:r>
              <a:rPr lang="en-US" sz="1200" dirty="0">
                <a:latin typeface="Montserrat" pitchFamily="2" charset="77"/>
              </a:rPr>
              <a:t> : By using this plot, we can visually understand where the race circuit is and the frequency of a race at a circuit </a:t>
            </a:r>
          </a:p>
          <a:p>
            <a:br>
              <a:rPr lang="en-US" sz="1200" dirty="0">
                <a:latin typeface="Montserrat" pitchFamily="2" charset="77"/>
              </a:rPr>
            </a:br>
            <a:r>
              <a:rPr lang="en-US" sz="1200" dirty="0">
                <a:solidFill>
                  <a:schemeClr val="tx1"/>
                </a:solidFill>
                <a:latin typeface="Montserrat" pitchFamily="2" charset="77"/>
              </a:rPr>
              <a:t>Tools Used </a:t>
            </a:r>
            <a:r>
              <a:rPr lang="en-US" sz="1200" dirty="0">
                <a:latin typeface="Montserrat" pitchFamily="2" charset="77"/>
              </a:rPr>
              <a:t>:  Pics-Art for Drivers Pictures, Altair, Seaborn</a:t>
            </a:r>
          </a:p>
          <a:p>
            <a:endParaRPr lang="en-US" sz="1200" dirty="0">
              <a:latin typeface="Montserrat" pitchFamily="2" charset="77"/>
            </a:endParaRPr>
          </a:p>
          <a:p>
            <a:endParaRPr lang="en-US" dirty="0"/>
          </a:p>
          <a:p>
            <a:endParaRPr lang="en-US" dirty="0"/>
          </a:p>
        </p:txBody>
      </p:sp>
      <p:pic>
        <p:nvPicPr>
          <p:cNvPr id="8" name="Picture 7" descr="A screenshot of a computer&#10;&#10;Description automatically generated">
            <a:extLst>
              <a:ext uri="{FF2B5EF4-FFF2-40B4-BE49-F238E27FC236}">
                <a16:creationId xmlns:a16="http://schemas.microsoft.com/office/drawing/2014/main" id="{0888A4F9-9771-5C5A-EAC7-13F64354E4A3}"/>
              </a:ext>
            </a:extLst>
          </p:cNvPr>
          <p:cNvPicPr>
            <a:picLocks noChangeAspect="1"/>
          </p:cNvPicPr>
          <p:nvPr/>
        </p:nvPicPr>
        <p:blipFill>
          <a:blip r:embed="rId3"/>
          <a:stretch>
            <a:fillRect/>
          </a:stretch>
        </p:blipFill>
        <p:spPr>
          <a:xfrm>
            <a:off x="5145863" y="0"/>
            <a:ext cx="3899761" cy="5143500"/>
          </a:xfrm>
          <a:prstGeom prst="rect">
            <a:avLst/>
          </a:prstGeom>
        </p:spPr>
      </p:pic>
    </p:spTree>
    <p:extLst>
      <p:ext uri="{BB962C8B-B14F-4D97-AF65-F5344CB8AC3E}">
        <p14:creationId xmlns:p14="http://schemas.microsoft.com/office/powerpoint/2010/main" val="4190693378"/>
      </p:ext>
    </p:extLst>
  </p:cSld>
  <p:clrMapOvr>
    <a:masterClrMapping/>
  </p:clrMapOvr>
</p:sld>
</file>

<file path=ppt/theme/theme1.xml><?xml version="1.0" encoding="utf-8"?>
<a:theme xmlns:a="http://schemas.openxmlformats.org/drawingml/2006/main" name="NYU Bold">
  <a:themeElements>
    <a:clrScheme name="Simple Light">
      <a:dk1>
        <a:srgbClr val="57068C"/>
      </a:dk1>
      <a:lt1>
        <a:srgbClr val="FFFFFF"/>
      </a:lt1>
      <a:dk2>
        <a:srgbClr val="333333"/>
      </a:dk2>
      <a:lt2>
        <a:srgbClr val="E2E1DD"/>
      </a:lt2>
      <a:accent1>
        <a:srgbClr val="9A6ABA"/>
      </a:accent1>
      <a:accent2>
        <a:srgbClr val="6D6D6D"/>
      </a:accent2>
      <a:accent3>
        <a:srgbClr val="007E8A"/>
      </a:accent3>
      <a:accent4>
        <a:srgbClr val="E97300"/>
      </a:accent4>
      <a:accent5>
        <a:srgbClr val="799A05"/>
      </a:accent5>
      <a:accent6>
        <a:srgbClr val="C50F3C"/>
      </a:accent6>
      <a:hlink>
        <a:srgbClr val="57068C"/>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NYU Bold">
  <a:themeElements>
    <a:clrScheme name="Simple Light">
      <a:dk1>
        <a:srgbClr val="57068C"/>
      </a:dk1>
      <a:lt1>
        <a:srgbClr val="FFFFFF"/>
      </a:lt1>
      <a:dk2>
        <a:srgbClr val="333333"/>
      </a:dk2>
      <a:lt2>
        <a:srgbClr val="E2E1DD"/>
      </a:lt2>
      <a:accent1>
        <a:srgbClr val="9A6ABA"/>
      </a:accent1>
      <a:accent2>
        <a:srgbClr val="6D6D6D"/>
      </a:accent2>
      <a:accent3>
        <a:srgbClr val="8900E1"/>
      </a:accent3>
      <a:accent4>
        <a:srgbClr val="E97300"/>
      </a:accent4>
      <a:accent5>
        <a:srgbClr val="799A05"/>
      </a:accent5>
      <a:accent6>
        <a:srgbClr val="C50F3C"/>
      </a:accent6>
      <a:hlink>
        <a:srgbClr val="57068C"/>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980</TotalTime>
  <Words>694</Words>
  <Application>Microsoft Macintosh PowerPoint</Application>
  <PresentationFormat>On-screen Show (16:9)</PresentationFormat>
  <Paragraphs>94</Paragraphs>
  <Slides>12</Slides>
  <Notes>11</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12</vt:i4>
      </vt:variant>
    </vt:vector>
  </HeadingPairs>
  <TitlesOfParts>
    <vt:vector size="19" baseType="lpstr">
      <vt:lpstr>Wingdings</vt:lpstr>
      <vt:lpstr>Montserrat ExtraBold</vt:lpstr>
      <vt:lpstr>Arial</vt:lpstr>
      <vt:lpstr>Montserrat</vt:lpstr>
      <vt:lpstr>Montserrat Black</vt:lpstr>
      <vt:lpstr>NYU Bold</vt:lpstr>
      <vt:lpstr>NYU Bold</vt:lpstr>
      <vt:lpstr>Information Visualization</vt:lpstr>
      <vt:lpstr>Formula One Race Data Visualization</vt:lpstr>
      <vt:lpstr>DATA SOURCE &amp; DIMENSIONS</vt:lpstr>
      <vt:lpstr>TOOLS USED  </vt:lpstr>
      <vt:lpstr>Poster Chart 1: </vt:lpstr>
      <vt:lpstr>Poster Chart 2: </vt:lpstr>
      <vt:lpstr>Poster Chart 3: </vt:lpstr>
      <vt:lpstr>Poster Chart 4: </vt:lpstr>
      <vt:lpstr>Poster Chart 5: </vt:lpstr>
      <vt:lpstr>PowerPoint Presentation</vt:lpstr>
      <vt:lpstr>References &amp; Ideas</vt:lpstr>
      <vt:lpstr> Thank you  Sai Nishanth Mettu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Foundations of Data Science</dc:title>
  <cp:lastModifiedBy>Sai Nishanth Mettu</cp:lastModifiedBy>
  <cp:revision>26</cp:revision>
  <dcterms:modified xsi:type="dcterms:W3CDTF">2024-05-08T22:19:25Z</dcterms:modified>
</cp:coreProperties>
</file>